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9" r:id="rId3"/>
    <p:sldId id="330" r:id="rId4"/>
    <p:sldId id="331" r:id="rId5"/>
    <p:sldId id="33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83" r:id="rId19"/>
    <p:sldId id="269" r:id="rId20"/>
    <p:sldId id="271" r:id="rId21"/>
    <p:sldId id="272" r:id="rId22"/>
    <p:sldId id="273" r:id="rId23"/>
    <p:sldId id="274" r:id="rId24"/>
    <p:sldId id="270" r:id="rId25"/>
    <p:sldId id="275" r:id="rId26"/>
    <p:sldId id="276" r:id="rId27"/>
    <p:sldId id="277" r:id="rId28"/>
    <p:sldId id="278" r:id="rId29"/>
    <p:sldId id="279" r:id="rId30"/>
    <p:sldId id="280" r:id="rId31"/>
    <p:sldId id="281" r:id="rId32"/>
    <p:sldId id="282"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8" r:id="rId47"/>
    <p:sldId id="297" r:id="rId48"/>
    <p:sldId id="299" r:id="rId49"/>
    <p:sldId id="300" r:id="rId50"/>
    <p:sldId id="333" r:id="rId51"/>
    <p:sldId id="301" r:id="rId52"/>
    <p:sldId id="302" r:id="rId53"/>
    <p:sldId id="306" r:id="rId54"/>
    <p:sldId id="307" r:id="rId55"/>
    <p:sldId id="308" r:id="rId56"/>
    <p:sldId id="309" r:id="rId57"/>
    <p:sldId id="310" r:id="rId58"/>
    <p:sldId id="311" r:id="rId59"/>
    <p:sldId id="312" r:id="rId60"/>
    <p:sldId id="313" r:id="rId61"/>
    <p:sldId id="304" r:id="rId62"/>
    <p:sldId id="305" r:id="rId63"/>
    <p:sldId id="314" r:id="rId64"/>
    <p:sldId id="315" r:id="rId65"/>
    <p:sldId id="316" r:id="rId66"/>
    <p:sldId id="317" r:id="rId67"/>
    <p:sldId id="318" r:id="rId68"/>
    <p:sldId id="303" r:id="rId69"/>
    <p:sldId id="319" r:id="rId70"/>
    <p:sldId id="320" r:id="rId71"/>
    <p:sldId id="321" r:id="rId72"/>
    <p:sldId id="322" r:id="rId73"/>
    <p:sldId id="323" r:id="rId74"/>
    <p:sldId id="324" r:id="rId75"/>
    <p:sldId id="325" r:id="rId76"/>
    <p:sldId id="326" r:id="rId77"/>
    <p:sldId id="327" r:id="rId78"/>
    <p:sldId id="328" r:id="rId79"/>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733394-4394-41A4-8043-8CCBD037F9A9}" v="52" dt="2021-03-29T18:06:46.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ses Ngari" userId="e5e49f3a-dcb5-424b-b3d9-8c2d6030ca64" providerId="ADAL" clId="{88733394-4394-41A4-8043-8CCBD037F9A9}"/>
    <pc:docChg chg="undo custSel mod addSld delSld modSld sldOrd">
      <pc:chgData name="Moses Ngari" userId="e5e49f3a-dcb5-424b-b3d9-8c2d6030ca64" providerId="ADAL" clId="{88733394-4394-41A4-8043-8CCBD037F9A9}" dt="2021-03-29T18:06:46.442" v="4980" actId="20577"/>
      <pc:docMkLst>
        <pc:docMk/>
      </pc:docMkLst>
      <pc:sldChg chg="modSp mod">
        <pc:chgData name="Moses Ngari" userId="e5e49f3a-dcb5-424b-b3d9-8c2d6030ca64" providerId="ADAL" clId="{88733394-4394-41A4-8043-8CCBD037F9A9}" dt="2021-03-29T18:06:46.442" v="4980" actId="20577"/>
        <pc:sldMkLst>
          <pc:docMk/>
          <pc:sldMk cId="3292241505" sldId="256"/>
        </pc:sldMkLst>
        <pc:spChg chg="mod">
          <ac:chgData name="Moses Ngari" userId="e5e49f3a-dcb5-424b-b3d9-8c2d6030ca64" providerId="ADAL" clId="{88733394-4394-41A4-8043-8CCBD037F9A9}" dt="2021-03-29T18:06:46.442" v="4980" actId="20577"/>
          <ac:spMkLst>
            <pc:docMk/>
            <pc:sldMk cId="3292241505" sldId="256"/>
            <ac:spMk id="3" creationId="{F71D9C3A-1D61-4294-BEB2-9067758F9005}"/>
          </ac:spMkLst>
        </pc:spChg>
      </pc:sldChg>
      <pc:sldChg chg="addSp modSp new mod setBg">
        <pc:chgData name="Moses Ngari" userId="e5e49f3a-dcb5-424b-b3d9-8c2d6030ca64" providerId="ADAL" clId="{88733394-4394-41A4-8043-8CCBD037F9A9}" dt="2021-03-26T18:42:09.172" v="4" actId="14100"/>
        <pc:sldMkLst>
          <pc:docMk/>
          <pc:sldMk cId="4151133078" sldId="265"/>
        </pc:sldMkLst>
        <pc:picChg chg="add mod">
          <ac:chgData name="Moses Ngari" userId="e5e49f3a-dcb5-424b-b3d9-8c2d6030ca64" providerId="ADAL" clId="{88733394-4394-41A4-8043-8CCBD037F9A9}" dt="2021-03-26T18:42:09.172" v="4" actId="14100"/>
          <ac:picMkLst>
            <pc:docMk/>
            <pc:sldMk cId="4151133078" sldId="265"/>
            <ac:picMk id="3" creationId="{4B1AB4F0-B79C-4424-B2B0-FE83DFA6922E}"/>
          </ac:picMkLst>
        </pc:picChg>
      </pc:sldChg>
      <pc:sldChg chg="addSp modSp new mod setBg">
        <pc:chgData name="Moses Ngari" userId="e5e49f3a-dcb5-424b-b3d9-8c2d6030ca64" providerId="ADAL" clId="{88733394-4394-41A4-8043-8CCBD037F9A9}" dt="2021-03-26T18:47:37.214" v="59" actId="11529"/>
        <pc:sldMkLst>
          <pc:docMk/>
          <pc:sldMk cId="1447874430" sldId="266"/>
        </pc:sldMkLst>
        <pc:spChg chg="add mod">
          <ac:chgData name="Moses Ngari" userId="e5e49f3a-dcb5-424b-b3d9-8c2d6030ca64" providerId="ADAL" clId="{88733394-4394-41A4-8043-8CCBD037F9A9}" dt="2021-03-26T18:47:28.209" v="58" actId="255"/>
          <ac:spMkLst>
            <pc:docMk/>
            <pc:sldMk cId="1447874430" sldId="266"/>
            <ac:spMk id="4" creationId="{4F01659C-A292-4903-9B17-BFCD72D85D71}"/>
          </ac:spMkLst>
        </pc:spChg>
        <pc:picChg chg="add mod">
          <ac:chgData name="Moses Ngari" userId="e5e49f3a-dcb5-424b-b3d9-8c2d6030ca64" providerId="ADAL" clId="{88733394-4394-41A4-8043-8CCBD037F9A9}" dt="2021-03-26T18:43:47.516" v="10" actId="14100"/>
          <ac:picMkLst>
            <pc:docMk/>
            <pc:sldMk cId="1447874430" sldId="266"/>
            <ac:picMk id="3" creationId="{FBDCB389-B7DD-4BBE-A508-07CADF15C938}"/>
          </ac:picMkLst>
        </pc:picChg>
        <pc:cxnChg chg="add">
          <ac:chgData name="Moses Ngari" userId="e5e49f3a-dcb5-424b-b3d9-8c2d6030ca64" providerId="ADAL" clId="{88733394-4394-41A4-8043-8CCBD037F9A9}" dt="2021-03-26T18:47:37.214" v="59" actId="11529"/>
          <ac:cxnSpMkLst>
            <pc:docMk/>
            <pc:sldMk cId="1447874430" sldId="266"/>
            <ac:cxnSpMk id="6" creationId="{00632198-46A2-4296-A551-5EF4F99A5FDC}"/>
          </ac:cxnSpMkLst>
        </pc:cxnChg>
      </pc:sldChg>
      <pc:sldChg chg="addSp modSp new mod">
        <pc:chgData name="Moses Ngari" userId="e5e49f3a-dcb5-424b-b3d9-8c2d6030ca64" providerId="ADAL" clId="{88733394-4394-41A4-8043-8CCBD037F9A9}" dt="2021-03-26T18:52:53.886" v="149" actId="11529"/>
        <pc:sldMkLst>
          <pc:docMk/>
          <pc:sldMk cId="3997511849" sldId="267"/>
        </pc:sldMkLst>
        <pc:spChg chg="mod">
          <ac:chgData name="Moses Ngari" userId="e5e49f3a-dcb5-424b-b3d9-8c2d6030ca64" providerId="ADAL" clId="{88733394-4394-41A4-8043-8CCBD037F9A9}" dt="2021-03-26T18:49:31.182" v="76" actId="14100"/>
          <ac:spMkLst>
            <pc:docMk/>
            <pc:sldMk cId="3997511849" sldId="267"/>
            <ac:spMk id="2" creationId="{581CE421-AA44-4CDA-B708-9113EFA7F920}"/>
          </ac:spMkLst>
        </pc:spChg>
        <pc:spChg chg="mod">
          <ac:chgData name="Moses Ngari" userId="e5e49f3a-dcb5-424b-b3d9-8c2d6030ca64" providerId="ADAL" clId="{88733394-4394-41A4-8043-8CCBD037F9A9}" dt="2021-03-26T18:50:02.156" v="88" actId="207"/>
          <ac:spMkLst>
            <pc:docMk/>
            <pc:sldMk cId="3997511849" sldId="267"/>
            <ac:spMk id="3" creationId="{29A97452-6B04-4BB9-8F51-FED1BF3911A2}"/>
          </ac:spMkLst>
        </pc:spChg>
        <pc:spChg chg="add mod">
          <ac:chgData name="Moses Ngari" userId="e5e49f3a-dcb5-424b-b3d9-8c2d6030ca64" providerId="ADAL" clId="{88733394-4394-41A4-8043-8CCBD037F9A9}" dt="2021-03-26T18:52:45.242" v="148" actId="1076"/>
          <ac:spMkLst>
            <pc:docMk/>
            <pc:sldMk cId="3997511849" sldId="267"/>
            <ac:spMk id="6" creationId="{87707775-CEEF-4972-8477-A28830EBACEB}"/>
          </ac:spMkLst>
        </pc:spChg>
        <pc:picChg chg="add mod">
          <ac:chgData name="Moses Ngari" userId="e5e49f3a-dcb5-424b-b3d9-8c2d6030ca64" providerId="ADAL" clId="{88733394-4394-41A4-8043-8CCBD037F9A9}" dt="2021-03-26T18:52:03.559" v="97" actId="1076"/>
          <ac:picMkLst>
            <pc:docMk/>
            <pc:sldMk cId="3997511849" sldId="267"/>
            <ac:picMk id="5" creationId="{1AFAF698-851C-4D9F-AB36-D0DDDDB9591C}"/>
          </ac:picMkLst>
        </pc:picChg>
        <pc:cxnChg chg="add">
          <ac:chgData name="Moses Ngari" userId="e5e49f3a-dcb5-424b-b3d9-8c2d6030ca64" providerId="ADAL" clId="{88733394-4394-41A4-8043-8CCBD037F9A9}" dt="2021-03-26T18:52:53.886" v="149" actId="11529"/>
          <ac:cxnSpMkLst>
            <pc:docMk/>
            <pc:sldMk cId="3997511849" sldId="267"/>
            <ac:cxnSpMk id="8" creationId="{30ECA586-615B-47AB-AFBD-FF9FF54AA5A3}"/>
          </ac:cxnSpMkLst>
        </pc:cxnChg>
      </pc:sldChg>
      <pc:sldChg chg="addSp new mod">
        <pc:chgData name="Moses Ngari" userId="e5e49f3a-dcb5-424b-b3d9-8c2d6030ca64" providerId="ADAL" clId="{88733394-4394-41A4-8043-8CCBD037F9A9}" dt="2021-03-26T19:00:21.579" v="151" actId="22"/>
        <pc:sldMkLst>
          <pc:docMk/>
          <pc:sldMk cId="1986134441" sldId="268"/>
        </pc:sldMkLst>
        <pc:picChg chg="add">
          <ac:chgData name="Moses Ngari" userId="e5e49f3a-dcb5-424b-b3d9-8c2d6030ca64" providerId="ADAL" clId="{88733394-4394-41A4-8043-8CCBD037F9A9}" dt="2021-03-26T19:00:21.579" v="151" actId="22"/>
          <ac:picMkLst>
            <pc:docMk/>
            <pc:sldMk cId="1986134441" sldId="268"/>
            <ac:picMk id="3" creationId="{C50E8B75-7336-4CC7-B505-83A6F1BC0B28}"/>
          </ac:picMkLst>
        </pc:picChg>
      </pc:sldChg>
      <pc:sldChg chg="addSp new mod">
        <pc:chgData name="Moses Ngari" userId="e5e49f3a-dcb5-424b-b3d9-8c2d6030ca64" providerId="ADAL" clId="{88733394-4394-41A4-8043-8CCBD037F9A9}" dt="2021-03-26T19:02:04.964" v="153" actId="22"/>
        <pc:sldMkLst>
          <pc:docMk/>
          <pc:sldMk cId="2639663103" sldId="269"/>
        </pc:sldMkLst>
        <pc:picChg chg="add">
          <ac:chgData name="Moses Ngari" userId="e5e49f3a-dcb5-424b-b3d9-8c2d6030ca64" providerId="ADAL" clId="{88733394-4394-41A4-8043-8CCBD037F9A9}" dt="2021-03-26T19:02:04.964" v="153" actId="22"/>
          <ac:picMkLst>
            <pc:docMk/>
            <pc:sldMk cId="2639663103" sldId="269"/>
            <ac:picMk id="3" creationId="{59F8886A-27F7-4486-B2C3-7DECF46E399F}"/>
          </ac:picMkLst>
        </pc:picChg>
      </pc:sldChg>
      <pc:sldChg chg="addSp modSp new mod">
        <pc:chgData name="Moses Ngari" userId="e5e49f3a-dcb5-424b-b3d9-8c2d6030ca64" providerId="ADAL" clId="{88733394-4394-41A4-8043-8CCBD037F9A9}" dt="2021-03-28T14:52:48.722" v="401" actId="1076"/>
        <pc:sldMkLst>
          <pc:docMk/>
          <pc:sldMk cId="1700539484" sldId="270"/>
        </pc:sldMkLst>
        <pc:picChg chg="add mod">
          <ac:chgData name="Moses Ngari" userId="e5e49f3a-dcb5-424b-b3d9-8c2d6030ca64" providerId="ADAL" clId="{88733394-4394-41A4-8043-8CCBD037F9A9}" dt="2021-03-28T14:52:48.722" v="401" actId="1076"/>
          <ac:picMkLst>
            <pc:docMk/>
            <pc:sldMk cId="1700539484" sldId="270"/>
            <ac:picMk id="3" creationId="{0A7B9480-4B79-450E-85FF-1E709C7D4D1D}"/>
          </ac:picMkLst>
        </pc:picChg>
      </pc:sldChg>
      <pc:sldChg chg="addSp modSp new mod setBg">
        <pc:chgData name="Moses Ngari" userId="e5e49f3a-dcb5-424b-b3d9-8c2d6030ca64" providerId="ADAL" clId="{88733394-4394-41A4-8043-8CCBD037F9A9}" dt="2021-03-26T19:04:20.702" v="160" actId="26606"/>
        <pc:sldMkLst>
          <pc:docMk/>
          <pc:sldMk cId="857067168" sldId="271"/>
        </pc:sldMkLst>
        <pc:picChg chg="add mod">
          <ac:chgData name="Moses Ngari" userId="e5e49f3a-dcb5-424b-b3d9-8c2d6030ca64" providerId="ADAL" clId="{88733394-4394-41A4-8043-8CCBD037F9A9}" dt="2021-03-26T19:04:20.702" v="160" actId="26606"/>
          <ac:picMkLst>
            <pc:docMk/>
            <pc:sldMk cId="857067168" sldId="271"/>
            <ac:picMk id="3" creationId="{E2104BE9-9454-4BBC-9B96-2E9BC872D541}"/>
          </ac:picMkLst>
        </pc:picChg>
      </pc:sldChg>
      <pc:sldChg chg="addSp modSp new mod">
        <pc:chgData name="Moses Ngari" userId="e5e49f3a-dcb5-424b-b3d9-8c2d6030ca64" providerId="ADAL" clId="{88733394-4394-41A4-8043-8CCBD037F9A9}" dt="2021-03-28T14:42:29.435" v="325" actId="11529"/>
        <pc:sldMkLst>
          <pc:docMk/>
          <pc:sldMk cId="2012214543" sldId="272"/>
        </pc:sldMkLst>
        <pc:spChg chg="mod">
          <ac:chgData name="Moses Ngari" userId="e5e49f3a-dcb5-424b-b3d9-8c2d6030ca64" providerId="ADAL" clId="{88733394-4394-41A4-8043-8CCBD037F9A9}" dt="2021-03-28T14:36:32.354" v="189" actId="14100"/>
          <ac:spMkLst>
            <pc:docMk/>
            <pc:sldMk cId="2012214543" sldId="272"/>
            <ac:spMk id="2" creationId="{5194CE80-099F-4310-AC1C-FA4490EF1164}"/>
          </ac:spMkLst>
        </pc:spChg>
        <pc:spChg chg="mod">
          <ac:chgData name="Moses Ngari" userId="e5e49f3a-dcb5-424b-b3d9-8c2d6030ca64" providerId="ADAL" clId="{88733394-4394-41A4-8043-8CCBD037F9A9}" dt="2021-03-28T14:41:46.516" v="289" actId="255"/>
          <ac:spMkLst>
            <pc:docMk/>
            <pc:sldMk cId="2012214543" sldId="272"/>
            <ac:spMk id="3" creationId="{B5051201-46D0-40C2-94B6-213DDE511BFE}"/>
          </ac:spMkLst>
        </pc:spChg>
        <pc:spChg chg="add mod">
          <ac:chgData name="Moses Ngari" userId="e5e49f3a-dcb5-424b-b3d9-8c2d6030ca64" providerId="ADAL" clId="{88733394-4394-41A4-8043-8CCBD037F9A9}" dt="2021-03-28T14:42:19.761" v="324" actId="14100"/>
          <ac:spMkLst>
            <pc:docMk/>
            <pc:sldMk cId="2012214543" sldId="272"/>
            <ac:spMk id="6" creationId="{4CA32F81-0265-4575-A2B8-8860398F5388}"/>
          </ac:spMkLst>
        </pc:spChg>
        <pc:picChg chg="add mod">
          <ac:chgData name="Moses Ngari" userId="e5e49f3a-dcb5-424b-b3d9-8c2d6030ca64" providerId="ADAL" clId="{88733394-4394-41A4-8043-8CCBD037F9A9}" dt="2021-03-28T14:41:27.404" v="288" actId="1036"/>
          <ac:picMkLst>
            <pc:docMk/>
            <pc:sldMk cId="2012214543" sldId="272"/>
            <ac:picMk id="5" creationId="{B4C991A7-FBF8-45C0-B03D-E9110513191A}"/>
          </ac:picMkLst>
        </pc:picChg>
        <pc:cxnChg chg="add">
          <ac:chgData name="Moses Ngari" userId="e5e49f3a-dcb5-424b-b3d9-8c2d6030ca64" providerId="ADAL" clId="{88733394-4394-41A4-8043-8CCBD037F9A9}" dt="2021-03-28T14:42:29.435" v="325" actId="11529"/>
          <ac:cxnSpMkLst>
            <pc:docMk/>
            <pc:sldMk cId="2012214543" sldId="272"/>
            <ac:cxnSpMk id="8" creationId="{8F8EAB8C-29F2-4486-B052-8D57D4B900D5}"/>
          </ac:cxnSpMkLst>
        </pc:cxnChg>
      </pc:sldChg>
      <pc:sldChg chg="addSp delSp modSp new mod setBg">
        <pc:chgData name="Moses Ngari" userId="e5e49f3a-dcb5-424b-b3d9-8c2d6030ca64" providerId="ADAL" clId="{88733394-4394-41A4-8043-8CCBD037F9A9}" dt="2021-03-28T14:45:11.840" v="370" actId="11529"/>
        <pc:sldMkLst>
          <pc:docMk/>
          <pc:sldMk cId="2959157020" sldId="273"/>
        </pc:sldMkLst>
        <pc:spChg chg="add mod">
          <ac:chgData name="Moses Ngari" userId="e5e49f3a-dcb5-424b-b3d9-8c2d6030ca64" providerId="ADAL" clId="{88733394-4394-41A4-8043-8CCBD037F9A9}" dt="2021-03-28T14:45:02.322" v="369" actId="14100"/>
          <ac:spMkLst>
            <pc:docMk/>
            <pc:sldMk cId="2959157020" sldId="273"/>
            <ac:spMk id="4" creationId="{E283095A-AA8C-4602-BD14-E1412BFAA196}"/>
          </ac:spMkLst>
        </pc:spChg>
        <pc:spChg chg="add del">
          <ac:chgData name="Moses Ngari" userId="e5e49f3a-dcb5-424b-b3d9-8c2d6030ca64" providerId="ADAL" clId="{88733394-4394-41A4-8043-8CCBD037F9A9}" dt="2021-03-28T14:44:16.358" v="329" actId="26606"/>
          <ac:spMkLst>
            <pc:docMk/>
            <pc:sldMk cId="2959157020" sldId="273"/>
            <ac:spMk id="8" creationId="{42A4FC2C-047E-45A5-965D-8E1E3BF09BC6}"/>
          </ac:spMkLst>
        </pc:spChg>
        <pc:spChg chg="add">
          <ac:chgData name="Moses Ngari" userId="e5e49f3a-dcb5-424b-b3d9-8c2d6030ca64" providerId="ADAL" clId="{88733394-4394-41A4-8043-8CCBD037F9A9}" dt="2021-03-28T14:44:16.373" v="330" actId="26606"/>
          <ac:spMkLst>
            <pc:docMk/>
            <pc:sldMk cId="2959157020" sldId="273"/>
            <ac:spMk id="10" creationId="{83C98ABE-055B-441F-B07E-44F97F083C39}"/>
          </ac:spMkLst>
        </pc:spChg>
        <pc:spChg chg="add">
          <ac:chgData name="Moses Ngari" userId="e5e49f3a-dcb5-424b-b3d9-8c2d6030ca64" providerId="ADAL" clId="{88733394-4394-41A4-8043-8CCBD037F9A9}" dt="2021-03-28T14:44:16.373" v="330" actId="26606"/>
          <ac:spMkLst>
            <pc:docMk/>
            <pc:sldMk cId="2959157020" sldId="273"/>
            <ac:spMk id="11" creationId="{F3060C83-F051-4F0E-ABAD-AA0DFC48B218}"/>
          </ac:spMkLst>
        </pc:spChg>
        <pc:spChg chg="add">
          <ac:chgData name="Moses Ngari" userId="e5e49f3a-dcb5-424b-b3d9-8c2d6030ca64" providerId="ADAL" clId="{88733394-4394-41A4-8043-8CCBD037F9A9}" dt="2021-03-28T14:44:16.373" v="330" actId="26606"/>
          <ac:spMkLst>
            <pc:docMk/>
            <pc:sldMk cId="2959157020" sldId="273"/>
            <ac:spMk id="12" creationId="{29FDB030-9B49-4CED-8CCD-4D99382388AC}"/>
          </ac:spMkLst>
        </pc:spChg>
        <pc:spChg chg="add">
          <ac:chgData name="Moses Ngari" userId="e5e49f3a-dcb5-424b-b3d9-8c2d6030ca64" providerId="ADAL" clId="{88733394-4394-41A4-8043-8CCBD037F9A9}" dt="2021-03-28T14:44:16.373" v="330" actId="26606"/>
          <ac:spMkLst>
            <pc:docMk/>
            <pc:sldMk cId="2959157020" sldId="273"/>
            <ac:spMk id="14" creationId="{3783CA14-24A1-485C-8B30-D6A5D87987AD}"/>
          </ac:spMkLst>
        </pc:spChg>
        <pc:spChg chg="add">
          <ac:chgData name="Moses Ngari" userId="e5e49f3a-dcb5-424b-b3d9-8c2d6030ca64" providerId="ADAL" clId="{88733394-4394-41A4-8043-8CCBD037F9A9}" dt="2021-03-28T14:44:16.373" v="330" actId="26606"/>
          <ac:spMkLst>
            <pc:docMk/>
            <pc:sldMk cId="2959157020" sldId="273"/>
            <ac:spMk id="16" creationId="{9A97C86A-04D6-40F7-AE84-31AB43E6A846}"/>
          </ac:spMkLst>
        </pc:spChg>
        <pc:spChg chg="add">
          <ac:chgData name="Moses Ngari" userId="e5e49f3a-dcb5-424b-b3d9-8c2d6030ca64" providerId="ADAL" clId="{88733394-4394-41A4-8043-8CCBD037F9A9}" dt="2021-03-28T14:44:16.373" v="330" actId="26606"/>
          <ac:spMkLst>
            <pc:docMk/>
            <pc:sldMk cId="2959157020" sldId="273"/>
            <ac:spMk id="18" creationId="{FF9F2414-84E8-453E-B1F3-389FDE8192D9}"/>
          </ac:spMkLst>
        </pc:spChg>
        <pc:spChg chg="add">
          <ac:chgData name="Moses Ngari" userId="e5e49f3a-dcb5-424b-b3d9-8c2d6030ca64" providerId="ADAL" clId="{88733394-4394-41A4-8043-8CCBD037F9A9}" dt="2021-03-28T14:44:16.373" v="330" actId="26606"/>
          <ac:spMkLst>
            <pc:docMk/>
            <pc:sldMk cId="2959157020" sldId="273"/>
            <ac:spMk id="20" creationId="{3ECA69A1-7536-43AC-85EF-C7106179F5ED}"/>
          </ac:spMkLst>
        </pc:spChg>
        <pc:picChg chg="add mod">
          <ac:chgData name="Moses Ngari" userId="e5e49f3a-dcb5-424b-b3d9-8c2d6030ca64" providerId="ADAL" clId="{88733394-4394-41A4-8043-8CCBD037F9A9}" dt="2021-03-28T14:44:21.052" v="331" actId="27614"/>
          <ac:picMkLst>
            <pc:docMk/>
            <pc:sldMk cId="2959157020" sldId="273"/>
            <ac:picMk id="3" creationId="{68CCD6FF-8A92-4FF1-B4E8-C94BD7508147}"/>
          </ac:picMkLst>
        </pc:picChg>
        <pc:cxnChg chg="add">
          <ac:chgData name="Moses Ngari" userId="e5e49f3a-dcb5-424b-b3d9-8c2d6030ca64" providerId="ADAL" clId="{88733394-4394-41A4-8043-8CCBD037F9A9}" dt="2021-03-28T14:45:11.840" v="370" actId="11529"/>
          <ac:cxnSpMkLst>
            <pc:docMk/>
            <pc:sldMk cId="2959157020" sldId="273"/>
            <ac:cxnSpMk id="6" creationId="{EE3F7D37-B3AD-411F-AFAA-19D85E44705E}"/>
          </ac:cxnSpMkLst>
        </pc:cxnChg>
      </pc:sldChg>
      <pc:sldChg chg="addSp modSp new mod">
        <pc:chgData name="Moses Ngari" userId="e5e49f3a-dcb5-424b-b3d9-8c2d6030ca64" providerId="ADAL" clId="{88733394-4394-41A4-8043-8CCBD037F9A9}" dt="2021-03-28T14:50:53.132" v="398" actId="1076"/>
        <pc:sldMkLst>
          <pc:docMk/>
          <pc:sldMk cId="3173849634" sldId="274"/>
        </pc:sldMkLst>
        <pc:spChg chg="mod">
          <ac:chgData name="Moses Ngari" userId="e5e49f3a-dcb5-424b-b3d9-8c2d6030ca64" providerId="ADAL" clId="{88733394-4394-41A4-8043-8CCBD037F9A9}" dt="2021-03-28T14:48:51.606" v="394" actId="1076"/>
          <ac:spMkLst>
            <pc:docMk/>
            <pc:sldMk cId="3173849634" sldId="274"/>
            <ac:spMk id="2" creationId="{B9CC66B7-C48E-4FF3-AF87-CE3B3421EE8A}"/>
          </ac:spMkLst>
        </pc:spChg>
        <pc:picChg chg="add mod">
          <ac:chgData name="Moses Ngari" userId="e5e49f3a-dcb5-424b-b3d9-8c2d6030ca64" providerId="ADAL" clId="{88733394-4394-41A4-8043-8CCBD037F9A9}" dt="2021-03-28T14:50:53.132" v="398" actId="1076"/>
          <ac:picMkLst>
            <pc:docMk/>
            <pc:sldMk cId="3173849634" sldId="274"/>
            <ac:picMk id="5" creationId="{4822E1FA-306C-4D84-AFD6-5764BB6F22A8}"/>
          </ac:picMkLst>
        </pc:picChg>
      </pc:sldChg>
      <pc:sldChg chg="addSp modSp new mod">
        <pc:chgData name="Moses Ngari" userId="e5e49f3a-dcb5-424b-b3d9-8c2d6030ca64" providerId="ADAL" clId="{88733394-4394-41A4-8043-8CCBD037F9A9}" dt="2021-03-28T14:57:43.654" v="421" actId="11529"/>
        <pc:sldMkLst>
          <pc:docMk/>
          <pc:sldMk cId="1418598106" sldId="275"/>
        </pc:sldMkLst>
        <pc:spChg chg="add mod">
          <ac:chgData name="Moses Ngari" userId="e5e49f3a-dcb5-424b-b3d9-8c2d6030ca64" providerId="ADAL" clId="{88733394-4394-41A4-8043-8CCBD037F9A9}" dt="2021-03-28T14:57:26.419" v="420" actId="1076"/>
          <ac:spMkLst>
            <pc:docMk/>
            <pc:sldMk cId="1418598106" sldId="275"/>
            <ac:spMk id="4" creationId="{B2B7BF0E-C0CF-4565-845F-46EA56579019}"/>
          </ac:spMkLst>
        </pc:spChg>
        <pc:picChg chg="add mod">
          <ac:chgData name="Moses Ngari" userId="e5e49f3a-dcb5-424b-b3d9-8c2d6030ca64" providerId="ADAL" clId="{88733394-4394-41A4-8043-8CCBD037F9A9}" dt="2021-03-28T14:55:28.996" v="406" actId="1076"/>
          <ac:picMkLst>
            <pc:docMk/>
            <pc:sldMk cId="1418598106" sldId="275"/>
            <ac:picMk id="3" creationId="{32FF716F-9E11-4C04-A5C6-762E8B2634C1}"/>
          </ac:picMkLst>
        </pc:picChg>
        <pc:cxnChg chg="add">
          <ac:chgData name="Moses Ngari" userId="e5e49f3a-dcb5-424b-b3d9-8c2d6030ca64" providerId="ADAL" clId="{88733394-4394-41A4-8043-8CCBD037F9A9}" dt="2021-03-28T14:57:43.654" v="421" actId="11529"/>
          <ac:cxnSpMkLst>
            <pc:docMk/>
            <pc:sldMk cId="1418598106" sldId="275"/>
            <ac:cxnSpMk id="6" creationId="{D5B8FF72-E122-404F-B434-2274AA37BBBF}"/>
          </ac:cxnSpMkLst>
        </pc:cxnChg>
      </pc:sldChg>
      <pc:sldChg chg="addSp modSp new mod">
        <pc:chgData name="Moses Ngari" userId="e5e49f3a-dcb5-424b-b3d9-8c2d6030ca64" providerId="ADAL" clId="{88733394-4394-41A4-8043-8CCBD037F9A9}" dt="2021-03-28T15:02:38.332" v="484" actId="1076"/>
        <pc:sldMkLst>
          <pc:docMk/>
          <pc:sldMk cId="3655766003" sldId="276"/>
        </pc:sldMkLst>
        <pc:spChg chg="mod">
          <ac:chgData name="Moses Ngari" userId="e5e49f3a-dcb5-424b-b3d9-8c2d6030ca64" providerId="ADAL" clId="{88733394-4394-41A4-8043-8CCBD037F9A9}" dt="2021-03-28T15:01:06.455" v="457" actId="1076"/>
          <ac:spMkLst>
            <pc:docMk/>
            <pc:sldMk cId="3655766003" sldId="276"/>
            <ac:spMk id="2" creationId="{590AFCE5-F6B4-4E58-B5FC-D8F155CFA290}"/>
          </ac:spMkLst>
        </pc:spChg>
        <pc:spChg chg="mod">
          <ac:chgData name="Moses Ngari" userId="e5e49f3a-dcb5-424b-b3d9-8c2d6030ca64" providerId="ADAL" clId="{88733394-4394-41A4-8043-8CCBD037F9A9}" dt="2021-03-28T15:01:33.411" v="477" actId="14100"/>
          <ac:spMkLst>
            <pc:docMk/>
            <pc:sldMk cId="3655766003" sldId="276"/>
            <ac:spMk id="3" creationId="{ABB7A6EB-F45B-42AB-B516-F1A8D581F59A}"/>
          </ac:spMkLst>
        </pc:spChg>
        <pc:picChg chg="add mod">
          <ac:chgData name="Moses Ngari" userId="e5e49f3a-dcb5-424b-b3d9-8c2d6030ca64" providerId="ADAL" clId="{88733394-4394-41A4-8043-8CCBD037F9A9}" dt="2021-03-28T15:02:38.332" v="484" actId="1076"/>
          <ac:picMkLst>
            <pc:docMk/>
            <pc:sldMk cId="3655766003" sldId="276"/>
            <ac:picMk id="5" creationId="{BAB18B3D-0F1A-4CCE-B549-D95D5193D5D7}"/>
          </ac:picMkLst>
        </pc:picChg>
      </pc:sldChg>
      <pc:sldChg chg="addSp new mod">
        <pc:chgData name="Moses Ngari" userId="e5e49f3a-dcb5-424b-b3d9-8c2d6030ca64" providerId="ADAL" clId="{88733394-4394-41A4-8043-8CCBD037F9A9}" dt="2021-03-28T15:04:08.306" v="486" actId="22"/>
        <pc:sldMkLst>
          <pc:docMk/>
          <pc:sldMk cId="3064079274" sldId="277"/>
        </pc:sldMkLst>
        <pc:picChg chg="add">
          <ac:chgData name="Moses Ngari" userId="e5e49f3a-dcb5-424b-b3d9-8c2d6030ca64" providerId="ADAL" clId="{88733394-4394-41A4-8043-8CCBD037F9A9}" dt="2021-03-28T15:04:08.306" v="486" actId="22"/>
          <ac:picMkLst>
            <pc:docMk/>
            <pc:sldMk cId="3064079274" sldId="277"/>
            <ac:picMk id="3" creationId="{916FD3C1-7526-48CA-BD3D-7EB7D110CBC2}"/>
          </ac:picMkLst>
        </pc:picChg>
      </pc:sldChg>
      <pc:sldChg chg="addSp delSp modSp new mod setBg">
        <pc:chgData name="Moses Ngari" userId="e5e49f3a-dcb5-424b-b3d9-8c2d6030ca64" providerId="ADAL" clId="{88733394-4394-41A4-8043-8CCBD037F9A9}" dt="2021-03-28T15:06:52.006" v="519" actId="1076"/>
        <pc:sldMkLst>
          <pc:docMk/>
          <pc:sldMk cId="616357816" sldId="278"/>
        </pc:sldMkLst>
        <pc:spChg chg="mod">
          <ac:chgData name="Moses Ngari" userId="e5e49f3a-dcb5-424b-b3d9-8c2d6030ca64" providerId="ADAL" clId="{88733394-4394-41A4-8043-8CCBD037F9A9}" dt="2021-03-28T15:06:42.963" v="516" actId="26606"/>
          <ac:spMkLst>
            <pc:docMk/>
            <pc:sldMk cId="616357816" sldId="278"/>
            <ac:spMk id="2" creationId="{1393889E-DD4C-4596-A6E2-FAAD107931D2}"/>
          </ac:spMkLst>
        </pc:spChg>
        <pc:spChg chg="add del">
          <ac:chgData name="Moses Ngari" userId="e5e49f3a-dcb5-424b-b3d9-8c2d6030ca64" providerId="ADAL" clId="{88733394-4394-41A4-8043-8CCBD037F9A9}" dt="2021-03-28T15:06:42.963" v="516" actId="26606"/>
          <ac:spMkLst>
            <pc:docMk/>
            <pc:sldMk cId="616357816" sldId="278"/>
            <ac:spMk id="3" creationId="{E26021A4-2695-47AA-8CA9-E95F9E1F6FF3}"/>
          </ac:spMkLst>
        </pc:spChg>
        <pc:spChg chg="add del">
          <ac:chgData name="Moses Ngari" userId="e5e49f3a-dcb5-424b-b3d9-8c2d6030ca64" providerId="ADAL" clId="{88733394-4394-41A4-8043-8CCBD037F9A9}" dt="2021-03-28T15:06:42.963" v="516" actId="26606"/>
          <ac:spMkLst>
            <pc:docMk/>
            <pc:sldMk cId="616357816" sldId="278"/>
            <ac:spMk id="10" creationId="{A4AC5506-6312-4701-8D3C-40187889A947}"/>
          </ac:spMkLst>
        </pc:spChg>
        <pc:picChg chg="add mod">
          <ac:chgData name="Moses Ngari" userId="e5e49f3a-dcb5-424b-b3d9-8c2d6030ca64" providerId="ADAL" clId="{88733394-4394-41A4-8043-8CCBD037F9A9}" dt="2021-03-28T15:06:52.006" v="519" actId="1076"/>
          <ac:picMkLst>
            <pc:docMk/>
            <pc:sldMk cId="616357816" sldId="278"/>
            <ac:picMk id="5" creationId="{F9401FCF-B69B-4AB4-A7AE-C2F1E7452B6D}"/>
          </ac:picMkLst>
        </pc:picChg>
      </pc:sldChg>
      <pc:sldChg chg="addSp delSp modSp new mod">
        <pc:chgData name="Moses Ngari" userId="e5e49f3a-dcb5-424b-b3d9-8c2d6030ca64" providerId="ADAL" clId="{88733394-4394-41A4-8043-8CCBD037F9A9}" dt="2021-03-28T15:12:37.317" v="608" actId="11529"/>
        <pc:sldMkLst>
          <pc:docMk/>
          <pc:sldMk cId="3307739361" sldId="279"/>
        </pc:sldMkLst>
        <pc:spChg chg="add mod">
          <ac:chgData name="Moses Ngari" userId="e5e49f3a-dcb5-424b-b3d9-8c2d6030ca64" providerId="ADAL" clId="{88733394-4394-41A4-8043-8CCBD037F9A9}" dt="2021-03-28T15:10:31.933" v="549" actId="255"/>
          <ac:spMkLst>
            <pc:docMk/>
            <pc:sldMk cId="3307739361" sldId="279"/>
            <ac:spMk id="4" creationId="{DC1D42AA-C9D9-4F7B-BB69-146A9B5D6223}"/>
          </ac:spMkLst>
        </pc:spChg>
        <pc:spChg chg="add mod">
          <ac:chgData name="Moses Ngari" userId="e5e49f3a-dcb5-424b-b3d9-8c2d6030ca64" providerId="ADAL" clId="{88733394-4394-41A4-8043-8CCBD037F9A9}" dt="2021-03-28T15:11:09.502" v="573" actId="14100"/>
          <ac:spMkLst>
            <pc:docMk/>
            <pc:sldMk cId="3307739361" sldId="279"/>
            <ac:spMk id="7" creationId="{D4E6E83E-2215-43D9-9264-A80A369E64DE}"/>
          </ac:spMkLst>
        </pc:spChg>
        <pc:spChg chg="add del mod">
          <ac:chgData name="Moses Ngari" userId="e5e49f3a-dcb5-424b-b3d9-8c2d6030ca64" providerId="ADAL" clId="{88733394-4394-41A4-8043-8CCBD037F9A9}" dt="2021-03-28T15:11:35.466" v="579" actId="11529"/>
          <ac:spMkLst>
            <pc:docMk/>
            <pc:sldMk cId="3307739361" sldId="279"/>
            <ac:spMk id="8" creationId="{65F2E114-5A2A-4C2C-A96D-37BEB543B3FC}"/>
          </ac:spMkLst>
        </pc:spChg>
        <pc:spChg chg="add mod">
          <ac:chgData name="Moses Ngari" userId="e5e49f3a-dcb5-424b-b3d9-8c2d6030ca64" providerId="ADAL" clId="{88733394-4394-41A4-8043-8CCBD037F9A9}" dt="2021-03-28T15:12:25.484" v="607" actId="255"/>
          <ac:spMkLst>
            <pc:docMk/>
            <pc:sldMk cId="3307739361" sldId="279"/>
            <ac:spMk id="11" creationId="{0E5464BB-E2FA-4AF5-BBC9-87EF541D3159}"/>
          </ac:spMkLst>
        </pc:spChg>
        <pc:picChg chg="add mod">
          <ac:chgData name="Moses Ngari" userId="e5e49f3a-dcb5-424b-b3d9-8c2d6030ca64" providerId="ADAL" clId="{88733394-4394-41A4-8043-8CCBD037F9A9}" dt="2021-03-28T15:11:27.863" v="576" actId="1076"/>
          <ac:picMkLst>
            <pc:docMk/>
            <pc:sldMk cId="3307739361" sldId="279"/>
            <ac:picMk id="3" creationId="{17468252-7044-4DC9-9E3B-E748BA326A31}"/>
          </ac:picMkLst>
        </pc:picChg>
        <pc:cxnChg chg="add">
          <ac:chgData name="Moses Ngari" userId="e5e49f3a-dcb5-424b-b3d9-8c2d6030ca64" providerId="ADAL" clId="{88733394-4394-41A4-8043-8CCBD037F9A9}" dt="2021-03-28T15:10:43.708" v="550" actId="11529"/>
          <ac:cxnSpMkLst>
            <pc:docMk/>
            <pc:sldMk cId="3307739361" sldId="279"/>
            <ac:cxnSpMk id="6" creationId="{95AF417D-151E-4B88-917F-72AAD0CD4C10}"/>
          </ac:cxnSpMkLst>
        </pc:cxnChg>
        <pc:cxnChg chg="add mod">
          <ac:chgData name="Moses Ngari" userId="e5e49f3a-dcb5-424b-b3d9-8c2d6030ca64" providerId="ADAL" clId="{88733394-4394-41A4-8043-8CCBD037F9A9}" dt="2021-03-28T15:12:00.382" v="588" actId="1035"/>
          <ac:cxnSpMkLst>
            <pc:docMk/>
            <pc:sldMk cId="3307739361" sldId="279"/>
            <ac:cxnSpMk id="10" creationId="{79208A51-CE9A-44E1-9B82-D226935850FF}"/>
          </ac:cxnSpMkLst>
        </pc:cxnChg>
        <pc:cxnChg chg="add">
          <ac:chgData name="Moses Ngari" userId="e5e49f3a-dcb5-424b-b3d9-8c2d6030ca64" providerId="ADAL" clId="{88733394-4394-41A4-8043-8CCBD037F9A9}" dt="2021-03-28T15:12:37.317" v="608" actId="11529"/>
          <ac:cxnSpMkLst>
            <pc:docMk/>
            <pc:sldMk cId="3307739361" sldId="279"/>
            <ac:cxnSpMk id="13" creationId="{40ED439C-7971-4C45-8E3E-3E74477C513E}"/>
          </ac:cxnSpMkLst>
        </pc:cxnChg>
      </pc:sldChg>
      <pc:sldChg chg="addSp modSp new mod">
        <pc:chgData name="Moses Ngari" userId="e5e49f3a-dcb5-424b-b3d9-8c2d6030ca64" providerId="ADAL" clId="{88733394-4394-41A4-8043-8CCBD037F9A9}" dt="2021-03-28T15:15:01.154" v="684" actId="11529"/>
        <pc:sldMkLst>
          <pc:docMk/>
          <pc:sldMk cId="237784860" sldId="280"/>
        </pc:sldMkLst>
        <pc:spChg chg="mod">
          <ac:chgData name="Moses Ngari" userId="e5e49f3a-dcb5-424b-b3d9-8c2d6030ca64" providerId="ADAL" clId="{88733394-4394-41A4-8043-8CCBD037F9A9}" dt="2021-03-28T15:13:26.714" v="631" actId="14100"/>
          <ac:spMkLst>
            <pc:docMk/>
            <pc:sldMk cId="237784860" sldId="280"/>
            <ac:spMk id="2" creationId="{985D5BF4-C46B-4D84-B9D0-7272B994D71C}"/>
          </ac:spMkLst>
        </pc:spChg>
        <pc:spChg chg="add mod">
          <ac:chgData name="Moses Ngari" userId="e5e49f3a-dcb5-424b-b3d9-8c2d6030ca64" providerId="ADAL" clId="{88733394-4394-41A4-8043-8CCBD037F9A9}" dt="2021-03-28T15:14:49.404" v="683" actId="1076"/>
          <ac:spMkLst>
            <pc:docMk/>
            <pc:sldMk cId="237784860" sldId="280"/>
            <ac:spMk id="6" creationId="{43302B98-EEA3-41C3-AB2A-DBA40FEC3EF1}"/>
          </ac:spMkLst>
        </pc:spChg>
        <pc:picChg chg="add mod">
          <ac:chgData name="Moses Ngari" userId="e5e49f3a-dcb5-424b-b3d9-8c2d6030ca64" providerId="ADAL" clId="{88733394-4394-41A4-8043-8CCBD037F9A9}" dt="2021-03-28T15:14:13.053" v="634" actId="1076"/>
          <ac:picMkLst>
            <pc:docMk/>
            <pc:sldMk cId="237784860" sldId="280"/>
            <ac:picMk id="5" creationId="{0AA908B2-4FFA-4270-BAC2-11732FEA850F}"/>
          </ac:picMkLst>
        </pc:picChg>
        <pc:cxnChg chg="add">
          <ac:chgData name="Moses Ngari" userId="e5e49f3a-dcb5-424b-b3d9-8c2d6030ca64" providerId="ADAL" clId="{88733394-4394-41A4-8043-8CCBD037F9A9}" dt="2021-03-28T15:15:01.154" v="684" actId="11529"/>
          <ac:cxnSpMkLst>
            <pc:docMk/>
            <pc:sldMk cId="237784860" sldId="280"/>
            <ac:cxnSpMk id="8" creationId="{92174A94-4B1D-454A-8616-56601EA3067B}"/>
          </ac:cxnSpMkLst>
        </pc:cxnChg>
      </pc:sldChg>
      <pc:sldChg chg="addSp modSp new mod">
        <pc:chgData name="Moses Ngari" userId="e5e49f3a-dcb5-424b-b3d9-8c2d6030ca64" providerId="ADAL" clId="{88733394-4394-41A4-8043-8CCBD037F9A9}" dt="2021-03-29T16:15:07.317" v="4049" actId="20577"/>
        <pc:sldMkLst>
          <pc:docMk/>
          <pc:sldMk cId="3145077335" sldId="281"/>
        </pc:sldMkLst>
        <pc:spChg chg="add mod">
          <ac:chgData name="Moses Ngari" userId="e5e49f3a-dcb5-424b-b3d9-8c2d6030ca64" providerId="ADAL" clId="{88733394-4394-41A4-8043-8CCBD037F9A9}" dt="2021-03-28T15:16:34.351" v="714" actId="14100"/>
          <ac:spMkLst>
            <pc:docMk/>
            <pc:sldMk cId="3145077335" sldId="281"/>
            <ac:spMk id="4" creationId="{C029D7B6-AFCE-47E8-9DED-1C194BCE7BE2}"/>
          </ac:spMkLst>
        </pc:spChg>
        <pc:spChg chg="add mod">
          <ac:chgData name="Moses Ngari" userId="e5e49f3a-dcb5-424b-b3d9-8c2d6030ca64" providerId="ADAL" clId="{88733394-4394-41A4-8043-8CCBD037F9A9}" dt="2021-03-29T16:15:07.317" v="4049" actId="20577"/>
          <ac:spMkLst>
            <pc:docMk/>
            <pc:sldMk cId="3145077335" sldId="281"/>
            <ac:spMk id="7" creationId="{639C50B2-AB66-4128-A130-FA6C631D17BE}"/>
          </ac:spMkLst>
        </pc:spChg>
        <pc:picChg chg="add mod">
          <ac:chgData name="Moses Ngari" userId="e5e49f3a-dcb5-424b-b3d9-8c2d6030ca64" providerId="ADAL" clId="{88733394-4394-41A4-8043-8CCBD037F9A9}" dt="2021-03-28T15:16:03.630" v="694" actId="1038"/>
          <ac:picMkLst>
            <pc:docMk/>
            <pc:sldMk cId="3145077335" sldId="281"/>
            <ac:picMk id="3" creationId="{8472B269-8558-45C6-BBBF-9328246A3FF2}"/>
          </ac:picMkLst>
        </pc:picChg>
        <pc:cxnChg chg="add">
          <ac:chgData name="Moses Ngari" userId="e5e49f3a-dcb5-424b-b3d9-8c2d6030ca64" providerId="ADAL" clId="{88733394-4394-41A4-8043-8CCBD037F9A9}" dt="2021-03-28T15:16:43.419" v="715" actId="11529"/>
          <ac:cxnSpMkLst>
            <pc:docMk/>
            <pc:sldMk cId="3145077335" sldId="281"/>
            <ac:cxnSpMk id="6" creationId="{CE71F705-A9AF-42B0-81C5-4405BA891FED}"/>
          </ac:cxnSpMkLst>
        </pc:cxnChg>
      </pc:sldChg>
      <pc:sldChg chg="modSp new mod">
        <pc:chgData name="Moses Ngari" userId="e5e49f3a-dcb5-424b-b3d9-8c2d6030ca64" providerId="ADAL" clId="{88733394-4394-41A4-8043-8CCBD037F9A9}" dt="2021-03-29T17:57:45.219" v="4949" actId="20577"/>
        <pc:sldMkLst>
          <pc:docMk/>
          <pc:sldMk cId="2689882801" sldId="282"/>
        </pc:sldMkLst>
        <pc:spChg chg="mod">
          <ac:chgData name="Moses Ngari" userId="e5e49f3a-dcb5-424b-b3d9-8c2d6030ca64" providerId="ADAL" clId="{88733394-4394-41A4-8043-8CCBD037F9A9}" dt="2021-03-28T15:25:20.677" v="793" actId="1076"/>
          <ac:spMkLst>
            <pc:docMk/>
            <pc:sldMk cId="2689882801" sldId="282"/>
            <ac:spMk id="2" creationId="{F334A8EA-A573-4097-AC95-151B6AF91690}"/>
          </ac:spMkLst>
        </pc:spChg>
        <pc:spChg chg="mod">
          <ac:chgData name="Moses Ngari" userId="e5e49f3a-dcb5-424b-b3d9-8c2d6030ca64" providerId="ADAL" clId="{88733394-4394-41A4-8043-8CCBD037F9A9}" dt="2021-03-29T17:57:45.219" v="4949" actId="20577"/>
          <ac:spMkLst>
            <pc:docMk/>
            <pc:sldMk cId="2689882801" sldId="282"/>
            <ac:spMk id="3" creationId="{27277496-1B5B-4B7C-BD33-4783CC9B5CE8}"/>
          </ac:spMkLst>
        </pc:spChg>
      </pc:sldChg>
      <pc:sldChg chg="addSp modSp new mod">
        <pc:chgData name="Moses Ngari" userId="e5e49f3a-dcb5-424b-b3d9-8c2d6030ca64" providerId="ADAL" clId="{88733394-4394-41A4-8043-8CCBD037F9A9}" dt="2021-03-28T15:33:04.881" v="1116" actId="1076"/>
        <pc:sldMkLst>
          <pc:docMk/>
          <pc:sldMk cId="2537399562" sldId="283"/>
        </pc:sldMkLst>
        <pc:spChg chg="mod">
          <ac:chgData name="Moses Ngari" userId="e5e49f3a-dcb5-424b-b3d9-8c2d6030ca64" providerId="ADAL" clId="{88733394-4394-41A4-8043-8CCBD037F9A9}" dt="2021-03-28T15:32:06.891" v="1112" actId="1076"/>
          <ac:spMkLst>
            <pc:docMk/>
            <pc:sldMk cId="2537399562" sldId="283"/>
            <ac:spMk id="2" creationId="{639BA4A2-5A3B-4F9D-B68B-55DE47F8BA22}"/>
          </ac:spMkLst>
        </pc:spChg>
        <pc:picChg chg="add mod">
          <ac:chgData name="Moses Ngari" userId="e5e49f3a-dcb5-424b-b3d9-8c2d6030ca64" providerId="ADAL" clId="{88733394-4394-41A4-8043-8CCBD037F9A9}" dt="2021-03-28T15:33:04.881" v="1116" actId="1076"/>
          <ac:picMkLst>
            <pc:docMk/>
            <pc:sldMk cId="2537399562" sldId="283"/>
            <ac:picMk id="5" creationId="{00299E05-17B6-4DD9-97A7-ADA22314853A}"/>
          </ac:picMkLst>
        </pc:picChg>
      </pc:sldChg>
      <pc:sldChg chg="addSp delSp modSp new mod setBg">
        <pc:chgData name="Moses Ngari" userId="e5e49f3a-dcb5-424b-b3d9-8c2d6030ca64" providerId="ADAL" clId="{88733394-4394-41A4-8043-8CCBD037F9A9}" dt="2021-03-28T15:37:25.734" v="1125" actId="14100"/>
        <pc:sldMkLst>
          <pc:docMk/>
          <pc:sldMk cId="1875112940" sldId="284"/>
        </pc:sldMkLst>
        <pc:spChg chg="add del">
          <ac:chgData name="Moses Ngari" userId="e5e49f3a-dcb5-424b-b3d9-8c2d6030ca64" providerId="ADAL" clId="{88733394-4394-41A4-8043-8CCBD037F9A9}" dt="2021-03-28T15:37:20.268" v="1123" actId="26606"/>
          <ac:spMkLst>
            <pc:docMk/>
            <pc:sldMk cId="1875112940" sldId="284"/>
            <ac:spMk id="8" creationId="{F3060C83-F051-4F0E-ABAD-AA0DFC48B218}"/>
          </ac:spMkLst>
        </pc:spChg>
        <pc:spChg chg="add del">
          <ac:chgData name="Moses Ngari" userId="e5e49f3a-dcb5-424b-b3d9-8c2d6030ca64" providerId="ADAL" clId="{88733394-4394-41A4-8043-8CCBD037F9A9}" dt="2021-03-28T15:37:20.268" v="1123" actId="26606"/>
          <ac:spMkLst>
            <pc:docMk/>
            <pc:sldMk cId="1875112940" sldId="284"/>
            <ac:spMk id="10" creationId="{83C98ABE-055B-441F-B07E-44F97F083C39}"/>
          </ac:spMkLst>
        </pc:spChg>
        <pc:spChg chg="add del">
          <ac:chgData name="Moses Ngari" userId="e5e49f3a-dcb5-424b-b3d9-8c2d6030ca64" providerId="ADAL" clId="{88733394-4394-41A4-8043-8CCBD037F9A9}" dt="2021-03-28T15:37:20.268" v="1123" actId="26606"/>
          <ac:spMkLst>
            <pc:docMk/>
            <pc:sldMk cId="1875112940" sldId="284"/>
            <ac:spMk id="12" creationId="{29FDB030-9B49-4CED-8CCD-4D99382388AC}"/>
          </ac:spMkLst>
        </pc:spChg>
        <pc:spChg chg="add del">
          <ac:chgData name="Moses Ngari" userId="e5e49f3a-dcb5-424b-b3d9-8c2d6030ca64" providerId="ADAL" clId="{88733394-4394-41A4-8043-8CCBD037F9A9}" dt="2021-03-28T15:37:20.268" v="1123" actId="26606"/>
          <ac:spMkLst>
            <pc:docMk/>
            <pc:sldMk cId="1875112940" sldId="284"/>
            <ac:spMk id="14" creationId="{3783CA14-24A1-485C-8B30-D6A5D87987AD}"/>
          </ac:spMkLst>
        </pc:spChg>
        <pc:spChg chg="add del">
          <ac:chgData name="Moses Ngari" userId="e5e49f3a-dcb5-424b-b3d9-8c2d6030ca64" providerId="ADAL" clId="{88733394-4394-41A4-8043-8CCBD037F9A9}" dt="2021-03-28T15:37:20.268" v="1123" actId="26606"/>
          <ac:spMkLst>
            <pc:docMk/>
            <pc:sldMk cId="1875112940" sldId="284"/>
            <ac:spMk id="16" creationId="{9A97C86A-04D6-40F7-AE84-31AB43E6A846}"/>
          </ac:spMkLst>
        </pc:spChg>
        <pc:spChg chg="add del">
          <ac:chgData name="Moses Ngari" userId="e5e49f3a-dcb5-424b-b3d9-8c2d6030ca64" providerId="ADAL" clId="{88733394-4394-41A4-8043-8CCBD037F9A9}" dt="2021-03-28T15:37:20.268" v="1123" actId="26606"/>
          <ac:spMkLst>
            <pc:docMk/>
            <pc:sldMk cId="1875112940" sldId="284"/>
            <ac:spMk id="18" creationId="{FF9F2414-84E8-453E-B1F3-389FDE8192D9}"/>
          </ac:spMkLst>
        </pc:spChg>
        <pc:spChg chg="add del">
          <ac:chgData name="Moses Ngari" userId="e5e49f3a-dcb5-424b-b3d9-8c2d6030ca64" providerId="ADAL" clId="{88733394-4394-41A4-8043-8CCBD037F9A9}" dt="2021-03-28T15:37:20.268" v="1123" actId="26606"/>
          <ac:spMkLst>
            <pc:docMk/>
            <pc:sldMk cId="1875112940" sldId="284"/>
            <ac:spMk id="20" creationId="{3ECA69A1-7536-43AC-85EF-C7106179F5ED}"/>
          </ac:spMkLst>
        </pc:spChg>
        <pc:picChg chg="add mod">
          <ac:chgData name="Moses Ngari" userId="e5e49f3a-dcb5-424b-b3d9-8c2d6030ca64" providerId="ADAL" clId="{88733394-4394-41A4-8043-8CCBD037F9A9}" dt="2021-03-28T15:37:25.734" v="1125" actId="14100"/>
          <ac:picMkLst>
            <pc:docMk/>
            <pc:sldMk cId="1875112940" sldId="284"/>
            <ac:picMk id="3" creationId="{673F998B-5984-4F79-B640-F819340FA6C0}"/>
          </ac:picMkLst>
        </pc:picChg>
      </pc:sldChg>
      <pc:sldChg chg="addSp modSp new mod">
        <pc:chgData name="Moses Ngari" userId="e5e49f3a-dcb5-424b-b3d9-8c2d6030ca64" providerId="ADAL" clId="{88733394-4394-41A4-8043-8CCBD037F9A9}" dt="2021-03-28T17:37:07.737" v="1641" actId="20577"/>
        <pc:sldMkLst>
          <pc:docMk/>
          <pc:sldMk cId="2170934153" sldId="285"/>
        </pc:sldMkLst>
        <pc:spChg chg="mod">
          <ac:chgData name="Moses Ngari" userId="e5e49f3a-dcb5-424b-b3d9-8c2d6030ca64" providerId="ADAL" clId="{88733394-4394-41A4-8043-8CCBD037F9A9}" dt="2021-03-28T17:37:07.737" v="1641" actId="20577"/>
          <ac:spMkLst>
            <pc:docMk/>
            <pc:sldMk cId="2170934153" sldId="285"/>
            <ac:spMk id="2" creationId="{87FB765A-8A04-40EC-AA6B-13A3A8082EBB}"/>
          </ac:spMkLst>
        </pc:spChg>
        <pc:spChg chg="mod">
          <ac:chgData name="Moses Ngari" userId="e5e49f3a-dcb5-424b-b3d9-8c2d6030ca64" providerId="ADAL" clId="{88733394-4394-41A4-8043-8CCBD037F9A9}" dt="2021-03-28T15:53:12.043" v="1187" actId="114"/>
          <ac:spMkLst>
            <pc:docMk/>
            <pc:sldMk cId="2170934153" sldId="285"/>
            <ac:spMk id="3" creationId="{33623A81-C72D-46B8-970E-E54C4012097E}"/>
          </ac:spMkLst>
        </pc:spChg>
        <pc:picChg chg="add mod">
          <ac:chgData name="Moses Ngari" userId="e5e49f3a-dcb5-424b-b3d9-8c2d6030ca64" providerId="ADAL" clId="{88733394-4394-41A4-8043-8CCBD037F9A9}" dt="2021-03-28T15:54:02.012" v="1189" actId="1076"/>
          <ac:picMkLst>
            <pc:docMk/>
            <pc:sldMk cId="2170934153" sldId="285"/>
            <ac:picMk id="5" creationId="{765E973B-6B4F-42CA-A39A-BF858E46DD1D}"/>
          </ac:picMkLst>
        </pc:picChg>
      </pc:sldChg>
      <pc:sldChg chg="addSp modSp new mod">
        <pc:chgData name="Moses Ngari" userId="e5e49f3a-dcb5-424b-b3d9-8c2d6030ca64" providerId="ADAL" clId="{88733394-4394-41A4-8043-8CCBD037F9A9}" dt="2021-03-28T15:56:50.761" v="1214" actId="1076"/>
        <pc:sldMkLst>
          <pc:docMk/>
          <pc:sldMk cId="1827602479" sldId="286"/>
        </pc:sldMkLst>
        <pc:spChg chg="mod">
          <ac:chgData name="Moses Ngari" userId="e5e49f3a-dcb5-424b-b3d9-8c2d6030ca64" providerId="ADAL" clId="{88733394-4394-41A4-8043-8CCBD037F9A9}" dt="2021-03-28T15:56:03.526" v="1208" actId="313"/>
          <ac:spMkLst>
            <pc:docMk/>
            <pc:sldMk cId="1827602479" sldId="286"/>
            <ac:spMk id="2" creationId="{37B32533-E058-4A6A-AC63-CD687D703729}"/>
          </ac:spMkLst>
        </pc:spChg>
        <pc:spChg chg="mod">
          <ac:chgData name="Moses Ngari" userId="e5e49f3a-dcb5-424b-b3d9-8c2d6030ca64" providerId="ADAL" clId="{88733394-4394-41A4-8043-8CCBD037F9A9}" dt="2021-03-28T15:56:09.167" v="1210" actId="14100"/>
          <ac:spMkLst>
            <pc:docMk/>
            <pc:sldMk cId="1827602479" sldId="286"/>
            <ac:spMk id="3" creationId="{7414092F-4A2A-4FAD-9009-F6D017A3A564}"/>
          </ac:spMkLst>
        </pc:spChg>
        <pc:picChg chg="add mod">
          <ac:chgData name="Moses Ngari" userId="e5e49f3a-dcb5-424b-b3d9-8c2d6030ca64" providerId="ADAL" clId="{88733394-4394-41A4-8043-8CCBD037F9A9}" dt="2021-03-28T15:56:50.761" v="1214" actId="1076"/>
          <ac:picMkLst>
            <pc:docMk/>
            <pc:sldMk cId="1827602479" sldId="286"/>
            <ac:picMk id="5" creationId="{50F02104-B84E-4A31-9079-3FBAA6F7234F}"/>
          </ac:picMkLst>
        </pc:picChg>
      </pc:sldChg>
      <pc:sldChg chg="addSp delSp modSp new mod setBg">
        <pc:chgData name="Moses Ngari" userId="e5e49f3a-dcb5-424b-b3d9-8c2d6030ca64" providerId="ADAL" clId="{88733394-4394-41A4-8043-8CCBD037F9A9}" dt="2021-03-28T15:59:43.826" v="1245" actId="11529"/>
        <pc:sldMkLst>
          <pc:docMk/>
          <pc:sldMk cId="4251969223" sldId="287"/>
        </pc:sldMkLst>
        <pc:spChg chg="add mod">
          <ac:chgData name="Moses Ngari" userId="e5e49f3a-dcb5-424b-b3d9-8c2d6030ca64" providerId="ADAL" clId="{88733394-4394-41A4-8043-8CCBD037F9A9}" dt="2021-03-28T15:59:32.424" v="1244" actId="14100"/>
          <ac:spMkLst>
            <pc:docMk/>
            <pc:sldMk cId="4251969223" sldId="287"/>
            <ac:spMk id="4" creationId="{11B6D7B2-9F7F-468B-BBBB-BA7DD88316AA}"/>
          </ac:spMkLst>
        </pc:spChg>
        <pc:spChg chg="add del">
          <ac:chgData name="Moses Ngari" userId="e5e49f3a-dcb5-424b-b3d9-8c2d6030ca64" providerId="ADAL" clId="{88733394-4394-41A4-8043-8CCBD037F9A9}" dt="2021-03-28T15:58:46.402" v="1218" actId="26606"/>
          <ac:spMkLst>
            <pc:docMk/>
            <pc:sldMk cId="4251969223" sldId="287"/>
            <ac:spMk id="8" creationId="{F3060C83-F051-4F0E-ABAD-AA0DFC48B218}"/>
          </ac:spMkLst>
        </pc:spChg>
        <pc:spChg chg="add del">
          <ac:chgData name="Moses Ngari" userId="e5e49f3a-dcb5-424b-b3d9-8c2d6030ca64" providerId="ADAL" clId="{88733394-4394-41A4-8043-8CCBD037F9A9}" dt="2021-03-28T15:58:46.402" v="1218" actId="26606"/>
          <ac:spMkLst>
            <pc:docMk/>
            <pc:sldMk cId="4251969223" sldId="287"/>
            <ac:spMk id="10" creationId="{83C98ABE-055B-441F-B07E-44F97F083C39}"/>
          </ac:spMkLst>
        </pc:spChg>
        <pc:spChg chg="add del">
          <ac:chgData name="Moses Ngari" userId="e5e49f3a-dcb5-424b-b3d9-8c2d6030ca64" providerId="ADAL" clId="{88733394-4394-41A4-8043-8CCBD037F9A9}" dt="2021-03-28T15:58:46.402" v="1218" actId="26606"/>
          <ac:spMkLst>
            <pc:docMk/>
            <pc:sldMk cId="4251969223" sldId="287"/>
            <ac:spMk id="12" creationId="{29FDB030-9B49-4CED-8CCD-4D99382388AC}"/>
          </ac:spMkLst>
        </pc:spChg>
        <pc:spChg chg="add del">
          <ac:chgData name="Moses Ngari" userId="e5e49f3a-dcb5-424b-b3d9-8c2d6030ca64" providerId="ADAL" clId="{88733394-4394-41A4-8043-8CCBD037F9A9}" dt="2021-03-28T15:58:46.402" v="1218" actId="26606"/>
          <ac:spMkLst>
            <pc:docMk/>
            <pc:sldMk cId="4251969223" sldId="287"/>
            <ac:spMk id="14" creationId="{3783CA14-24A1-485C-8B30-D6A5D87987AD}"/>
          </ac:spMkLst>
        </pc:spChg>
        <pc:spChg chg="add del">
          <ac:chgData name="Moses Ngari" userId="e5e49f3a-dcb5-424b-b3d9-8c2d6030ca64" providerId="ADAL" clId="{88733394-4394-41A4-8043-8CCBD037F9A9}" dt="2021-03-28T15:58:46.402" v="1218" actId="26606"/>
          <ac:spMkLst>
            <pc:docMk/>
            <pc:sldMk cId="4251969223" sldId="287"/>
            <ac:spMk id="16" creationId="{9A97C86A-04D6-40F7-AE84-31AB43E6A846}"/>
          </ac:spMkLst>
        </pc:spChg>
        <pc:spChg chg="add del">
          <ac:chgData name="Moses Ngari" userId="e5e49f3a-dcb5-424b-b3d9-8c2d6030ca64" providerId="ADAL" clId="{88733394-4394-41A4-8043-8CCBD037F9A9}" dt="2021-03-28T15:58:46.402" v="1218" actId="26606"/>
          <ac:spMkLst>
            <pc:docMk/>
            <pc:sldMk cId="4251969223" sldId="287"/>
            <ac:spMk id="18" creationId="{FF9F2414-84E8-453E-B1F3-389FDE8192D9}"/>
          </ac:spMkLst>
        </pc:spChg>
        <pc:spChg chg="add del">
          <ac:chgData name="Moses Ngari" userId="e5e49f3a-dcb5-424b-b3d9-8c2d6030ca64" providerId="ADAL" clId="{88733394-4394-41A4-8043-8CCBD037F9A9}" dt="2021-03-28T15:58:46.402" v="1218" actId="26606"/>
          <ac:spMkLst>
            <pc:docMk/>
            <pc:sldMk cId="4251969223" sldId="287"/>
            <ac:spMk id="20" creationId="{3ECA69A1-7536-43AC-85EF-C7106179F5ED}"/>
          </ac:spMkLst>
        </pc:spChg>
        <pc:picChg chg="add mod">
          <ac:chgData name="Moses Ngari" userId="e5e49f3a-dcb5-424b-b3d9-8c2d6030ca64" providerId="ADAL" clId="{88733394-4394-41A4-8043-8CCBD037F9A9}" dt="2021-03-28T15:58:53.612" v="1220" actId="1076"/>
          <ac:picMkLst>
            <pc:docMk/>
            <pc:sldMk cId="4251969223" sldId="287"/>
            <ac:picMk id="3" creationId="{31D9E1C8-56C1-4A96-8614-1BDB7E4928B9}"/>
          </ac:picMkLst>
        </pc:picChg>
        <pc:cxnChg chg="add">
          <ac:chgData name="Moses Ngari" userId="e5e49f3a-dcb5-424b-b3d9-8c2d6030ca64" providerId="ADAL" clId="{88733394-4394-41A4-8043-8CCBD037F9A9}" dt="2021-03-28T15:59:43.826" v="1245" actId="11529"/>
          <ac:cxnSpMkLst>
            <pc:docMk/>
            <pc:sldMk cId="4251969223" sldId="287"/>
            <ac:cxnSpMk id="6" creationId="{9CB66FBD-9AC1-4DDE-A956-6210FE2226F4}"/>
          </ac:cxnSpMkLst>
        </pc:cxnChg>
      </pc:sldChg>
      <pc:sldChg chg="addSp modSp new mod">
        <pc:chgData name="Moses Ngari" userId="e5e49f3a-dcb5-424b-b3d9-8c2d6030ca64" providerId="ADAL" clId="{88733394-4394-41A4-8043-8CCBD037F9A9}" dt="2021-03-28T16:04:51.013" v="1308" actId="11529"/>
        <pc:sldMkLst>
          <pc:docMk/>
          <pc:sldMk cId="237173726" sldId="288"/>
        </pc:sldMkLst>
        <pc:spChg chg="mod">
          <ac:chgData name="Moses Ngari" userId="e5e49f3a-dcb5-424b-b3d9-8c2d6030ca64" providerId="ADAL" clId="{88733394-4394-41A4-8043-8CCBD037F9A9}" dt="2021-03-28T16:02:09.439" v="1281" actId="14100"/>
          <ac:spMkLst>
            <pc:docMk/>
            <pc:sldMk cId="237173726" sldId="288"/>
            <ac:spMk id="2" creationId="{20D22428-1928-49CD-AAD6-B96DF8749DDA}"/>
          </ac:spMkLst>
        </pc:spChg>
        <pc:spChg chg="mod">
          <ac:chgData name="Moses Ngari" userId="e5e49f3a-dcb5-424b-b3d9-8c2d6030ca64" providerId="ADAL" clId="{88733394-4394-41A4-8043-8CCBD037F9A9}" dt="2021-03-28T16:03:17.976" v="1292" actId="114"/>
          <ac:spMkLst>
            <pc:docMk/>
            <pc:sldMk cId="237173726" sldId="288"/>
            <ac:spMk id="3" creationId="{626BD809-A0C0-435F-A09D-34698AAFCB4B}"/>
          </ac:spMkLst>
        </pc:spChg>
        <pc:spChg chg="add mod">
          <ac:chgData name="Moses Ngari" userId="e5e49f3a-dcb5-424b-b3d9-8c2d6030ca64" providerId="ADAL" clId="{88733394-4394-41A4-8043-8CCBD037F9A9}" dt="2021-03-28T16:04:41.196" v="1307" actId="255"/>
          <ac:spMkLst>
            <pc:docMk/>
            <pc:sldMk cId="237173726" sldId="288"/>
            <ac:spMk id="6" creationId="{8C91CCAA-6F15-45F8-97DB-8AFE0CC29FB9}"/>
          </ac:spMkLst>
        </pc:spChg>
        <pc:picChg chg="add mod">
          <ac:chgData name="Moses Ngari" userId="e5e49f3a-dcb5-424b-b3d9-8c2d6030ca64" providerId="ADAL" clId="{88733394-4394-41A4-8043-8CCBD037F9A9}" dt="2021-03-28T16:04:20.498" v="1294" actId="1076"/>
          <ac:picMkLst>
            <pc:docMk/>
            <pc:sldMk cId="237173726" sldId="288"/>
            <ac:picMk id="5" creationId="{3156ED53-8122-4333-9D98-65062ACEC906}"/>
          </ac:picMkLst>
        </pc:picChg>
        <pc:cxnChg chg="add">
          <ac:chgData name="Moses Ngari" userId="e5e49f3a-dcb5-424b-b3d9-8c2d6030ca64" providerId="ADAL" clId="{88733394-4394-41A4-8043-8CCBD037F9A9}" dt="2021-03-28T16:04:51.013" v="1308" actId="11529"/>
          <ac:cxnSpMkLst>
            <pc:docMk/>
            <pc:sldMk cId="237173726" sldId="288"/>
            <ac:cxnSpMk id="8" creationId="{98D35B0C-2A55-495D-BF6A-49B6B136B12A}"/>
          </ac:cxnSpMkLst>
        </pc:cxnChg>
      </pc:sldChg>
      <pc:sldChg chg="addSp modSp new mod">
        <pc:chgData name="Moses Ngari" userId="e5e49f3a-dcb5-424b-b3d9-8c2d6030ca64" providerId="ADAL" clId="{88733394-4394-41A4-8043-8CCBD037F9A9}" dt="2021-03-28T16:06:25.607" v="1317" actId="14100"/>
        <pc:sldMkLst>
          <pc:docMk/>
          <pc:sldMk cId="2297032411" sldId="289"/>
        </pc:sldMkLst>
        <pc:spChg chg="add mod">
          <ac:chgData name="Moses Ngari" userId="e5e49f3a-dcb5-424b-b3d9-8c2d6030ca64" providerId="ADAL" clId="{88733394-4394-41A4-8043-8CCBD037F9A9}" dt="2021-03-28T16:06:25.607" v="1317" actId="14100"/>
          <ac:spMkLst>
            <pc:docMk/>
            <pc:sldMk cId="2297032411" sldId="289"/>
            <ac:spMk id="4" creationId="{6BCEC2AC-470E-4089-BDF4-245418E69FAA}"/>
          </ac:spMkLst>
        </pc:spChg>
        <pc:picChg chg="add mod">
          <ac:chgData name="Moses Ngari" userId="e5e49f3a-dcb5-424b-b3d9-8c2d6030ca64" providerId="ADAL" clId="{88733394-4394-41A4-8043-8CCBD037F9A9}" dt="2021-03-28T16:05:51.106" v="1312" actId="1076"/>
          <ac:picMkLst>
            <pc:docMk/>
            <pc:sldMk cId="2297032411" sldId="289"/>
            <ac:picMk id="3" creationId="{3F483EFE-CF9B-4226-AF10-FCFF0EB9E236}"/>
          </ac:picMkLst>
        </pc:picChg>
      </pc:sldChg>
      <pc:sldChg chg="addSp modSp new mod">
        <pc:chgData name="Moses Ngari" userId="e5e49f3a-dcb5-424b-b3d9-8c2d6030ca64" providerId="ADAL" clId="{88733394-4394-41A4-8043-8CCBD037F9A9}" dt="2021-03-28T16:10:56.008" v="1444" actId="11529"/>
        <pc:sldMkLst>
          <pc:docMk/>
          <pc:sldMk cId="2977462635" sldId="290"/>
        </pc:sldMkLst>
        <pc:spChg chg="mod">
          <ac:chgData name="Moses Ngari" userId="e5e49f3a-dcb5-424b-b3d9-8c2d6030ca64" providerId="ADAL" clId="{88733394-4394-41A4-8043-8CCBD037F9A9}" dt="2021-03-28T16:08:11.708" v="1339" actId="14100"/>
          <ac:spMkLst>
            <pc:docMk/>
            <pc:sldMk cId="2977462635" sldId="290"/>
            <ac:spMk id="2" creationId="{4B2883EB-D8D0-4428-A4CD-50B88827C297}"/>
          </ac:spMkLst>
        </pc:spChg>
        <pc:spChg chg="add mod">
          <ac:chgData name="Moses Ngari" userId="e5e49f3a-dcb5-424b-b3d9-8c2d6030ca64" providerId="ADAL" clId="{88733394-4394-41A4-8043-8CCBD037F9A9}" dt="2021-03-28T16:08:59.864" v="1370" actId="255"/>
          <ac:spMkLst>
            <pc:docMk/>
            <pc:sldMk cId="2977462635" sldId="290"/>
            <ac:spMk id="6" creationId="{8DC2D987-ADB4-4FB5-87CF-E312BF133D87}"/>
          </ac:spMkLst>
        </pc:spChg>
        <pc:spChg chg="add mod">
          <ac:chgData name="Moses Ngari" userId="e5e49f3a-dcb5-424b-b3d9-8c2d6030ca64" providerId="ADAL" clId="{88733394-4394-41A4-8043-8CCBD037F9A9}" dt="2021-03-28T16:10:48.214" v="1443" actId="14100"/>
          <ac:spMkLst>
            <pc:docMk/>
            <pc:sldMk cId="2977462635" sldId="290"/>
            <ac:spMk id="9" creationId="{366FD30C-196E-455B-9D83-E5A66217A21C}"/>
          </ac:spMkLst>
        </pc:spChg>
        <pc:picChg chg="add mod">
          <ac:chgData name="Moses Ngari" userId="e5e49f3a-dcb5-424b-b3d9-8c2d6030ca64" providerId="ADAL" clId="{88733394-4394-41A4-8043-8CCBD037F9A9}" dt="2021-03-28T16:08:24.320" v="1343" actId="1076"/>
          <ac:picMkLst>
            <pc:docMk/>
            <pc:sldMk cId="2977462635" sldId="290"/>
            <ac:picMk id="5" creationId="{86CE17A3-D822-4977-8E9D-97A2AFF75F5D}"/>
          </ac:picMkLst>
        </pc:picChg>
        <pc:cxnChg chg="add">
          <ac:chgData name="Moses Ngari" userId="e5e49f3a-dcb5-424b-b3d9-8c2d6030ca64" providerId="ADAL" clId="{88733394-4394-41A4-8043-8CCBD037F9A9}" dt="2021-03-28T16:09:16.935" v="1371" actId="11529"/>
          <ac:cxnSpMkLst>
            <pc:docMk/>
            <pc:sldMk cId="2977462635" sldId="290"/>
            <ac:cxnSpMk id="8" creationId="{70F179C5-F9CC-427F-8877-3A2CC3E9F47B}"/>
          </ac:cxnSpMkLst>
        </pc:cxnChg>
        <pc:cxnChg chg="add">
          <ac:chgData name="Moses Ngari" userId="e5e49f3a-dcb5-424b-b3d9-8c2d6030ca64" providerId="ADAL" clId="{88733394-4394-41A4-8043-8CCBD037F9A9}" dt="2021-03-28T16:10:56.008" v="1444" actId="11529"/>
          <ac:cxnSpMkLst>
            <pc:docMk/>
            <pc:sldMk cId="2977462635" sldId="290"/>
            <ac:cxnSpMk id="11" creationId="{15D58CD0-5BFD-481C-8EB9-0ADE2161730D}"/>
          </ac:cxnSpMkLst>
        </pc:cxnChg>
      </pc:sldChg>
      <pc:sldChg chg="addSp delSp modSp new mod">
        <pc:chgData name="Moses Ngari" userId="e5e49f3a-dcb5-424b-b3d9-8c2d6030ca64" providerId="ADAL" clId="{88733394-4394-41A4-8043-8CCBD037F9A9}" dt="2021-03-28T16:22:43.364" v="1533" actId="11529"/>
        <pc:sldMkLst>
          <pc:docMk/>
          <pc:sldMk cId="4069513195" sldId="291"/>
        </pc:sldMkLst>
        <pc:spChg chg="mod">
          <ac:chgData name="Moses Ngari" userId="e5e49f3a-dcb5-424b-b3d9-8c2d6030ca64" providerId="ADAL" clId="{88733394-4394-41A4-8043-8CCBD037F9A9}" dt="2021-03-28T16:12:47.092" v="1449" actId="14100"/>
          <ac:spMkLst>
            <pc:docMk/>
            <pc:sldMk cId="4069513195" sldId="291"/>
            <ac:spMk id="2" creationId="{DBB986DB-7312-4BD2-BB80-9D76C9AA171E}"/>
          </ac:spMkLst>
        </pc:spChg>
        <pc:spChg chg="del mod">
          <ac:chgData name="Moses Ngari" userId="e5e49f3a-dcb5-424b-b3d9-8c2d6030ca64" providerId="ADAL" clId="{88733394-4394-41A4-8043-8CCBD037F9A9}" dt="2021-03-28T16:19:14.413" v="1455" actId="22"/>
          <ac:spMkLst>
            <pc:docMk/>
            <pc:sldMk cId="4069513195" sldId="291"/>
            <ac:spMk id="3" creationId="{A636C6A3-F382-4BE2-B8C6-FD360C66EB31}"/>
          </ac:spMkLst>
        </pc:spChg>
        <pc:spChg chg="add mod">
          <ac:chgData name="Moses Ngari" userId="e5e49f3a-dcb5-424b-b3d9-8c2d6030ca64" providerId="ADAL" clId="{88733394-4394-41A4-8043-8CCBD037F9A9}" dt="2021-03-28T16:19:43.496" v="1468" actId="255"/>
          <ac:spMkLst>
            <pc:docMk/>
            <pc:sldMk cId="4069513195" sldId="291"/>
            <ac:spMk id="8" creationId="{C6FF8627-525E-4C64-B2DA-59E441160C3E}"/>
          </ac:spMkLst>
        </pc:spChg>
        <pc:spChg chg="add mod">
          <ac:chgData name="Moses Ngari" userId="e5e49f3a-dcb5-424b-b3d9-8c2d6030ca64" providerId="ADAL" clId="{88733394-4394-41A4-8043-8CCBD037F9A9}" dt="2021-03-28T16:22:31.150" v="1532" actId="14100"/>
          <ac:spMkLst>
            <pc:docMk/>
            <pc:sldMk cId="4069513195" sldId="291"/>
            <ac:spMk id="9" creationId="{02C542D8-13DC-4CC0-B3AA-C1BC824C5830}"/>
          </ac:spMkLst>
        </pc:spChg>
        <pc:picChg chg="add mod">
          <ac:chgData name="Moses Ngari" userId="e5e49f3a-dcb5-424b-b3d9-8c2d6030ca64" providerId="ADAL" clId="{88733394-4394-41A4-8043-8CCBD037F9A9}" dt="2021-03-28T16:19:28.744" v="1460" actId="1076"/>
          <ac:picMkLst>
            <pc:docMk/>
            <pc:sldMk cId="4069513195" sldId="291"/>
            <ac:picMk id="5" creationId="{8F81BE77-E0A2-4368-A7B4-8C79E382709B}"/>
          </ac:picMkLst>
        </pc:picChg>
        <pc:picChg chg="add mod ord">
          <ac:chgData name="Moses Ngari" userId="e5e49f3a-dcb5-424b-b3d9-8c2d6030ca64" providerId="ADAL" clId="{88733394-4394-41A4-8043-8CCBD037F9A9}" dt="2021-03-28T16:19:48.110" v="1469" actId="1076"/>
          <ac:picMkLst>
            <pc:docMk/>
            <pc:sldMk cId="4069513195" sldId="291"/>
            <ac:picMk id="7" creationId="{8F2A644E-569F-428B-B580-C09341717C95}"/>
          </ac:picMkLst>
        </pc:picChg>
        <pc:cxnChg chg="add">
          <ac:chgData name="Moses Ngari" userId="e5e49f3a-dcb5-424b-b3d9-8c2d6030ca64" providerId="ADAL" clId="{88733394-4394-41A4-8043-8CCBD037F9A9}" dt="2021-03-28T16:22:43.364" v="1533" actId="11529"/>
          <ac:cxnSpMkLst>
            <pc:docMk/>
            <pc:sldMk cId="4069513195" sldId="291"/>
            <ac:cxnSpMk id="11" creationId="{3D51BD4A-C477-4456-A008-EA4F290299EA}"/>
          </ac:cxnSpMkLst>
        </pc:cxnChg>
      </pc:sldChg>
      <pc:sldChg chg="addSp delSp modSp add mod">
        <pc:chgData name="Moses Ngari" userId="e5e49f3a-dcb5-424b-b3d9-8c2d6030ca64" providerId="ADAL" clId="{88733394-4394-41A4-8043-8CCBD037F9A9}" dt="2021-03-28T16:24:54.068" v="1550" actId="1076"/>
        <pc:sldMkLst>
          <pc:docMk/>
          <pc:sldMk cId="610130468" sldId="292"/>
        </pc:sldMkLst>
        <pc:spChg chg="add del mod">
          <ac:chgData name="Moses Ngari" userId="e5e49f3a-dcb5-424b-b3d9-8c2d6030ca64" providerId="ADAL" clId="{88733394-4394-41A4-8043-8CCBD037F9A9}" dt="2021-03-28T16:24:28.117" v="1541" actId="478"/>
          <ac:spMkLst>
            <pc:docMk/>
            <pc:sldMk cId="610130468" sldId="292"/>
            <ac:spMk id="4" creationId="{BA9E9128-BFF9-4D79-80CB-4C1E421BE847}"/>
          </ac:spMkLst>
        </pc:spChg>
        <pc:spChg chg="mod">
          <ac:chgData name="Moses Ngari" userId="e5e49f3a-dcb5-424b-b3d9-8c2d6030ca64" providerId="ADAL" clId="{88733394-4394-41A4-8043-8CCBD037F9A9}" dt="2021-03-28T16:24:52.522" v="1549" actId="1076"/>
          <ac:spMkLst>
            <pc:docMk/>
            <pc:sldMk cId="610130468" sldId="292"/>
            <ac:spMk id="8" creationId="{C6FF8627-525E-4C64-B2DA-59E441160C3E}"/>
          </ac:spMkLst>
        </pc:spChg>
        <pc:spChg chg="del">
          <ac:chgData name="Moses Ngari" userId="e5e49f3a-dcb5-424b-b3d9-8c2d6030ca64" providerId="ADAL" clId="{88733394-4394-41A4-8043-8CCBD037F9A9}" dt="2021-03-28T16:24:30.747" v="1542" actId="478"/>
          <ac:spMkLst>
            <pc:docMk/>
            <pc:sldMk cId="610130468" sldId="292"/>
            <ac:spMk id="9" creationId="{02C542D8-13DC-4CC0-B3AA-C1BC824C5830}"/>
          </ac:spMkLst>
        </pc:spChg>
        <pc:picChg chg="del">
          <ac:chgData name="Moses Ngari" userId="e5e49f3a-dcb5-424b-b3d9-8c2d6030ca64" providerId="ADAL" clId="{88733394-4394-41A4-8043-8CCBD037F9A9}" dt="2021-03-28T16:24:39.543" v="1546" actId="478"/>
          <ac:picMkLst>
            <pc:docMk/>
            <pc:sldMk cId="610130468" sldId="292"/>
            <ac:picMk id="5" creationId="{8F81BE77-E0A2-4368-A7B4-8C79E382709B}"/>
          </ac:picMkLst>
        </pc:picChg>
        <pc:picChg chg="del">
          <ac:chgData name="Moses Ngari" userId="e5e49f3a-dcb5-424b-b3d9-8c2d6030ca64" providerId="ADAL" clId="{88733394-4394-41A4-8043-8CCBD037F9A9}" dt="2021-03-28T16:24:17.282" v="1540" actId="478"/>
          <ac:picMkLst>
            <pc:docMk/>
            <pc:sldMk cId="610130468" sldId="292"/>
            <ac:picMk id="7" creationId="{8F2A644E-569F-428B-B580-C09341717C95}"/>
          </ac:picMkLst>
        </pc:picChg>
        <pc:picChg chg="add mod">
          <ac:chgData name="Moses Ngari" userId="e5e49f3a-dcb5-424b-b3d9-8c2d6030ca64" providerId="ADAL" clId="{88733394-4394-41A4-8043-8CCBD037F9A9}" dt="2021-03-28T16:24:37.513" v="1545" actId="1076"/>
          <ac:picMkLst>
            <pc:docMk/>
            <pc:sldMk cId="610130468" sldId="292"/>
            <ac:picMk id="10" creationId="{A956362A-5F44-49E9-98A4-B2A41F3B6FCD}"/>
          </ac:picMkLst>
        </pc:picChg>
        <pc:picChg chg="add mod">
          <ac:chgData name="Moses Ngari" userId="e5e49f3a-dcb5-424b-b3d9-8c2d6030ca64" providerId="ADAL" clId="{88733394-4394-41A4-8043-8CCBD037F9A9}" dt="2021-03-28T16:24:54.068" v="1550" actId="1076"/>
          <ac:picMkLst>
            <pc:docMk/>
            <pc:sldMk cId="610130468" sldId="292"/>
            <ac:picMk id="12" creationId="{195DCE0C-C408-4FAE-A8BD-34348D15747B}"/>
          </ac:picMkLst>
        </pc:picChg>
        <pc:cxnChg chg="del mod">
          <ac:chgData name="Moses Ngari" userId="e5e49f3a-dcb5-424b-b3d9-8c2d6030ca64" providerId="ADAL" clId="{88733394-4394-41A4-8043-8CCBD037F9A9}" dt="2021-03-28T16:24:33.072" v="1543" actId="478"/>
          <ac:cxnSpMkLst>
            <pc:docMk/>
            <pc:sldMk cId="610130468" sldId="292"/>
            <ac:cxnSpMk id="11" creationId="{3D51BD4A-C477-4456-A008-EA4F290299EA}"/>
          </ac:cxnSpMkLst>
        </pc:cxnChg>
      </pc:sldChg>
      <pc:sldChg chg="addSp delSp modSp new mod">
        <pc:chgData name="Moses Ngari" userId="e5e49f3a-dcb5-424b-b3d9-8c2d6030ca64" providerId="ADAL" clId="{88733394-4394-41A4-8043-8CCBD037F9A9}" dt="2021-03-28T16:32:13.872" v="1619" actId="11529"/>
        <pc:sldMkLst>
          <pc:docMk/>
          <pc:sldMk cId="3245016323" sldId="293"/>
        </pc:sldMkLst>
        <pc:spChg chg="mod">
          <ac:chgData name="Moses Ngari" userId="e5e49f3a-dcb5-424b-b3d9-8c2d6030ca64" providerId="ADAL" clId="{88733394-4394-41A4-8043-8CCBD037F9A9}" dt="2021-03-28T16:25:45.878" v="1554" actId="1076"/>
          <ac:spMkLst>
            <pc:docMk/>
            <pc:sldMk cId="3245016323" sldId="293"/>
            <ac:spMk id="2" creationId="{94EA0E3B-205F-42A4-808C-000C25C25A16}"/>
          </ac:spMkLst>
        </pc:spChg>
        <pc:spChg chg="del mod">
          <ac:chgData name="Moses Ngari" userId="e5e49f3a-dcb5-424b-b3d9-8c2d6030ca64" providerId="ADAL" clId="{88733394-4394-41A4-8043-8CCBD037F9A9}" dt="2021-03-28T16:28:24.036" v="1558" actId="478"/>
          <ac:spMkLst>
            <pc:docMk/>
            <pc:sldMk cId="3245016323" sldId="293"/>
            <ac:spMk id="3" creationId="{7A33A708-66DF-4E97-B7EA-DC2D43ABA203}"/>
          </ac:spMkLst>
        </pc:spChg>
        <pc:spChg chg="add mod">
          <ac:chgData name="Moses Ngari" userId="e5e49f3a-dcb5-424b-b3d9-8c2d6030ca64" providerId="ADAL" clId="{88733394-4394-41A4-8043-8CCBD037F9A9}" dt="2021-03-28T16:29:30.692" v="1572" actId="20577"/>
          <ac:spMkLst>
            <pc:docMk/>
            <pc:sldMk cId="3245016323" sldId="293"/>
            <ac:spMk id="4" creationId="{1BF617E8-A011-4407-9A65-447918E06473}"/>
          </ac:spMkLst>
        </pc:spChg>
        <pc:spChg chg="add mod">
          <ac:chgData name="Moses Ngari" userId="e5e49f3a-dcb5-424b-b3d9-8c2d6030ca64" providerId="ADAL" clId="{88733394-4394-41A4-8043-8CCBD037F9A9}" dt="2021-03-28T16:29:23.570" v="1566"/>
          <ac:spMkLst>
            <pc:docMk/>
            <pc:sldMk cId="3245016323" sldId="293"/>
            <ac:spMk id="8" creationId="{63B71E77-1611-4815-9B27-A4B63ECF0B7D}"/>
          </ac:spMkLst>
        </pc:spChg>
        <pc:spChg chg="add mod">
          <ac:chgData name="Moses Ngari" userId="e5e49f3a-dcb5-424b-b3d9-8c2d6030ca64" providerId="ADAL" clId="{88733394-4394-41A4-8043-8CCBD037F9A9}" dt="2021-03-28T16:32:05.297" v="1618" actId="1076"/>
          <ac:spMkLst>
            <pc:docMk/>
            <pc:sldMk cId="3245016323" sldId="293"/>
            <ac:spMk id="11" creationId="{C6CEE665-48AE-473A-975D-4FE874CA6B42}"/>
          </ac:spMkLst>
        </pc:spChg>
        <pc:picChg chg="add mod">
          <ac:chgData name="Moses Ngari" userId="e5e49f3a-dcb5-424b-b3d9-8c2d6030ca64" providerId="ADAL" clId="{88733394-4394-41A4-8043-8CCBD037F9A9}" dt="2021-03-28T16:28:48.269" v="1563" actId="1076"/>
          <ac:picMkLst>
            <pc:docMk/>
            <pc:sldMk cId="3245016323" sldId="293"/>
            <ac:picMk id="5" creationId="{2E0E7E5A-70C5-46A4-A388-FAF4D2ACC322}"/>
          </ac:picMkLst>
        </pc:picChg>
        <pc:picChg chg="add mod">
          <ac:chgData name="Moses Ngari" userId="e5e49f3a-dcb5-424b-b3d9-8c2d6030ca64" providerId="ADAL" clId="{88733394-4394-41A4-8043-8CCBD037F9A9}" dt="2021-03-28T16:29:16.263" v="1565" actId="1076"/>
          <ac:picMkLst>
            <pc:docMk/>
            <pc:sldMk cId="3245016323" sldId="293"/>
            <ac:picMk id="7" creationId="{35FD9A4D-40CF-4140-92DD-EF35B7CCB0E6}"/>
          </ac:picMkLst>
        </pc:picChg>
        <pc:picChg chg="add mod">
          <ac:chgData name="Moses Ngari" userId="e5e49f3a-dcb5-424b-b3d9-8c2d6030ca64" providerId="ADAL" clId="{88733394-4394-41A4-8043-8CCBD037F9A9}" dt="2021-03-28T16:30:17.382" v="1576" actId="1076"/>
          <ac:picMkLst>
            <pc:docMk/>
            <pc:sldMk cId="3245016323" sldId="293"/>
            <ac:picMk id="10" creationId="{E4F14390-4D29-4D8D-9607-03500D1656E2}"/>
          </ac:picMkLst>
        </pc:picChg>
        <pc:cxnChg chg="add">
          <ac:chgData name="Moses Ngari" userId="e5e49f3a-dcb5-424b-b3d9-8c2d6030ca64" providerId="ADAL" clId="{88733394-4394-41A4-8043-8CCBD037F9A9}" dt="2021-03-28T16:32:13.872" v="1619" actId="11529"/>
          <ac:cxnSpMkLst>
            <pc:docMk/>
            <pc:sldMk cId="3245016323" sldId="293"/>
            <ac:cxnSpMk id="13" creationId="{AF69FF0B-FDD3-4959-A508-9F16EC381E61}"/>
          </ac:cxnSpMkLst>
        </pc:cxnChg>
      </pc:sldChg>
      <pc:sldChg chg="addSp modSp new mod">
        <pc:chgData name="Moses Ngari" userId="e5e49f3a-dcb5-424b-b3d9-8c2d6030ca64" providerId="ADAL" clId="{88733394-4394-41A4-8043-8CCBD037F9A9}" dt="2021-03-28T17:42:58.994" v="1646" actId="14100"/>
        <pc:sldMkLst>
          <pc:docMk/>
          <pc:sldMk cId="3377257588" sldId="294"/>
        </pc:sldMkLst>
        <pc:spChg chg="mod">
          <ac:chgData name="Moses Ngari" userId="e5e49f3a-dcb5-424b-b3d9-8c2d6030ca64" providerId="ADAL" clId="{88733394-4394-41A4-8043-8CCBD037F9A9}" dt="2021-03-28T16:35:31.181" v="1624" actId="1076"/>
          <ac:spMkLst>
            <pc:docMk/>
            <pc:sldMk cId="3377257588" sldId="294"/>
            <ac:spMk id="2" creationId="{58EB2DFB-96D9-45FE-80FE-8316D34E548C}"/>
          </ac:spMkLst>
        </pc:spChg>
        <pc:spChg chg="mod">
          <ac:chgData name="Moses Ngari" userId="e5e49f3a-dcb5-424b-b3d9-8c2d6030ca64" providerId="ADAL" clId="{88733394-4394-41A4-8043-8CCBD037F9A9}" dt="2021-03-28T16:35:35.212" v="1626" actId="14100"/>
          <ac:spMkLst>
            <pc:docMk/>
            <pc:sldMk cId="3377257588" sldId="294"/>
            <ac:spMk id="3" creationId="{15E38B1D-A700-486D-A8F7-D1B7FAB55498}"/>
          </ac:spMkLst>
        </pc:spChg>
        <pc:picChg chg="add mod">
          <ac:chgData name="Moses Ngari" userId="e5e49f3a-dcb5-424b-b3d9-8c2d6030ca64" providerId="ADAL" clId="{88733394-4394-41A4-8043-8CCBD037F9A9}" dt="2021-03-28T17:42:58.994" v="1646" actId="14100"/>
          <ac:picMkLst>
            <pc:docMk/>
            <pc:sldMk cId="3377257588" sldId="294"/>
            <ac:picMk id="5" creationId="{DE439FB2-812F-4D9D-8F02-46CC6B5F024D}"/>
          </ac:picMkLst>
        </pc:picChg>
      </pc:sldChg>
      <pc:sldChg chg="addSp modSp new mod">
        <pc:chgData name="Moses Ngari" userId="e5e49f3a-dcb5-424b-b3d9-8c2d6030ca64" providerId="ADAL" clId="{88733394-4394-41A4-8043-8CCBD037F9A9}" dt="2021-03-28T17:59:19.989" v="1756" actId="14100"/>
        <pc:sldMkLst>
          <pc:docMk/>
          <pc:sldMk cId="3666642761" sldId="295"/>
        </pc:sldMkLst>
        <pc:spChg chg="mod">
          <ac:chgData name="Moses Ngari" userId="e5e49f3a-dcb5-424b-b3d9-8c2d6030ca64" providerId="ADAL" clId="{88733394-4394-41A4-8043-8CCBD037F9A9}" dt="2021-03-28T17:44:03.937" v="1649" actId="1076"/>
          <ac:spMkLst>
            <pc:docMk/>
            <pc:sldMk cId="3666642761" sldId="295"/>
            <ac:spMk id="2" creationId="{44AD2BC0-7E86-4F2A-854D-CF22FA1507CF}"/>
          </ac:spMkLst>
        </pc:spChg>
        <pc:spChg chg="add mod">
          <ac:chgData name="Moses Ngari" userId="e5e49f3a-dcb5-424b-b3d9-8c2d6030ca64" providerId="ADAL" clId="{88733394-4394-41A4-8043-8CCBD037F9A9}" dt="2021-03-28T17:55:12.460" v="1707" actId="207"/>
          <ac:spMkLst>
            <pc:docMk/>
            <pc:sldMk cId="3666642761" sldId="295"/>
            <ac:spMk id="6" creationId="{89D47226-D134-4850-815C-61ACB93EF163}"/>
          </ac:spMkLst>
        </pc:spChg>
        <pc:spChg chg="add mod">
          <ac:chgData name="Moses Ngari" userId="e5e49f3a-dcb5-424b-b3d9-8c2d6030ca64" providerId="ADAL" clId="{88733394-4394-41A4-8043-8CCBD037F9A9}" dt="2021-03-28T17:55:40.946" v="1751" actId="207"/>
          <ac:spMkLst>
            <pc:docMk/>
            <pc:sldMk cId="3666642761" sldId="295"/>
            <ac:spMk id="7" creationId="{717AF4C3-7CCA-4DFC-8751-85B60EC63583}"/>
          </ac:spMkLst>
        </pc:spChg>
        <pc:picChg chg="add mod">
          <ac:chgData name="Moses Ngari" userId="e5e49f3a-dcb5-424b-b3d9-8c2d6030ca64" providerId="ADAL" clId="{88733394-4394-41A4-8043-8CCBD037F9A9}" dt="2021-03-28T17:54:21.756" v="1651" actId="1076"/>
          <ac:picMkLst>
            <pc:docMk/>
            <pc:sldMk cId="3666642761" sldId="295"/>
            <ac:picMk id="5" creationId="{39B1CF51-DE24-45E6-A9F5-14D0CBA9D533}"/>
          </ac:picMkLst>
        </pc:picChg>
        <pc:picChg chg="add mod">
          <ac:chgData name="Moses Ngari" userId="e5e49f3a-dcb5-424b-b3d9-8c2d6030ca64" providerId="ADAL" clId="{88733394-4394-41A4-8043-8CCBD037F9A9}" dt="2021-03-28T17:59:19.989" v="1756" actId="14100"/>
          <ac:picMkLst>
            <pc:docMk/>
            <pc:sldMk cId="3666642761" sldId="295"/>
            <ac:picMk id="13" creationId="{7A489459-400C-4305-9ACA-B095211AE3A1}"/>
          </ac:picMkLst>
        </pc:picChg>
        <pc:cxnChg chg="add">
          <ac:chgData name="Moses Ngari" userId="e5e49f3a-dcb5-424b-b3d9-8c2d6030ca64" providerId="ADAL" clId="{88733394-4394-41A4-8043-8CCBD037F9A9}" dt="2021-03-28T17:55:53.807" v="1752" actId="11529"/>
          <ac:cxnSpMkLst>
            <pc:docMk/>
            <pc:sldMk cId="3666642761" sldId="295"/>
            <ac:cxnSpMk id="9" creationId="{A80B1016-F11C-48BC-A14F-C4B6DE1839C7}"/>
          </ac:cxnSpMkLst>
        </pc:cxnChg>
        <pc:cxnChg chg="add">
          <ac:chgData name="Moses Ngari" userId="e5e49f3a-dcb5-424b-b3d9-8c2d6030ca64" providerId="ADAL" clId="{88733394-4394-41A4-8043-8CCBD037F9A9}" dt="2021-03-28T17:56:04.492" v="1753" actId="11529"/>
          <ac:cxnSpMkLst>
            <pc:docMk/>
            <pc:sldMk cId="3666642761" sldId="295"/>
            <ac:cxnSpMk id="11" creationId="{30DE11D7-4F5F-4346-8B30-333224AC1ABB}"/>
          </ac:cxnSpMkLst>
        </pc:cxnChg>
      </pc:sldChg>
      <pc:sldChg chg="addSp modSp new mod">
        <pc:chgData name="Moses Ngari" userId="e5e49f3a-dcb5-424b-b3d9-8c2d6030ca64" providerId="ADAL" clId="{88733394-4394-41A4-8043-8CCBD037F9A9}" dt="2021-03-28T18:00:04.592" v="1761" actId="14100"/>
        <pc:sldMkLst>
          <pc:docMk/>
          <pc:sldMk cId="763250679" sldId="296"/>
        </pc:sldMkLst>
        <pc:picChg chg="add mod">
          <ac:chgData name="Moses Ngari" userId="e5e49f3a-dcb5-424b-b3d9-8c2d6030ca64" providerId="ADAL" clId="{88733394-4394-41A4-8043-8CCBD037F9A9}" dt="2021-03-28T18:00:04.592" v="1761" actId="14100"/>
          <ac:picMkLst>
            <pc:docMk/>
            <pc:sldMk cId="763250679" sldId="296"/>
            <ac:picMk id="3" creationId="{6AF64CD6-291F-41E9-AD6E-7440F73022A4}"/>
          </ac:picMkLst>
        </pc:picChg>
      </pc:sldChg>
      <pc:sldChg chg="addSp modSp new mod">
        <pc:chgData name="Moses Ngari" userId="e5e49f3a-dcb5-424b-b3d9-8c2d6030ca64" providerId="ADAL" clId="{88733394-4394-41A4-8043-8CCBD037F9A9}" dt="2021-03-29T07:18:51.540" v="2114" actId="11529"/>
        <pc:sldMkLst>
          <pc:docMk/>
          <pc:sldMk cId="53255375" sldId="297"/>
        </pc:sldMkLst>
        <pc:spChg chg="mod">
          <ac:chgData name="Moses Ngari" userId="e5e49f3a-dcb5-424b-b3d9-8c2d6030ca64" providerId="ADAL" clId="{88733394-4394-41A4-8043-8CCBD037F9A9}" dt="2021-03-28T18:05:19.496" v="1766" actId="14100"/>
          <ac:spMkLst>
            <pc:docMk/>
            <pc:sldMk cId="53255375" sldId="297"/>
            <ac:spMk id="2" creationId="{C776852D-1630-40E2-AE9B-60FB244A46D0}"/>
          </ac:spMkLst>
        </pc:spChg>
        <pc:spChg chg="mod">
          <ac:chgData name="Moses Ngari" userId="e5e49f3a-dcb5-424b-b3d9-8c2d6030ca64" providerId="ADAL" clId="{88733394-4394-41A4-8043-8CCBD037F9A9}" dt="2021-03-29T07:04:14.934" v="2005" actId="20577"/>
          <ac:spMkLst>
            <pc:docMk/>
            <pc:sldMk cId="53255375" sldId="297"/>
            <ac:spMk id="3" creationId="{7D881C75-067F-4340-A4BD-E9B81BC16FF4}"/>
          </ac:spMkLst>
        </pc:spChg>
        <pc:spChg chg="add mod">
          <ac:chgData name="Moses Ngari" userId="e5e49f3a-dcb5-424b-b3d9-8c2d6030ca64" providerId="ADAL" clId="{88733394-4394-41A4-8043-8CCBD037F9A9}" dt="2021-03-29T07:18:06.095" v="2077" actId="207"/>
          <ac:spMkLst>
            <pc:docMk/>
            <pc:sldMk cId="53255375" sldId="297"/>
            <ac:spMk id="6" creationId="{C5F6582C-E26D-422A-81B5-57FD2BDEC74D}"/>
          </ac:spMkLst>
        </pc:spChg>
        <pc:spChg chg="add mod">
          <ac:chgData name="Moses Ngari" userId="e5e49f3a-dcb5-424b-b3d9-8c2d6030ca64" providerId="ADAL" clId="{88733394-4394-41A4-8043-8CCBD037F9A9}" dt="2021-03-29T07:18:42.302" v="2113" actId="207"/>
          <ac:spMkLst>
            <pc:docMk/>
            <pc:sldMk cId="53255375" sldId="297"/>
            <ac:spMk id="9" creationId="{A2B0E33B-AA0E-40FD-8A62-E87B32917B24}"/>
          </ac:spMkLst>
        </pc:spChg>
        <pc:picChg chg="add mod">
          <ac:chgData name="Moses Ngari" userId="e5e49f3a-dcb5-424b-b3d9-8c2d6030ca64" providerId="ADAL" clId="{88733394-4394-41A4-8043-8CCBD037F9A9}" dt="2021-03-29T07:15:26.682" v="2008" actId="14100"/>
          <ac:picMkLst>
            <pc:docMk/>
            <pc:sldMk cId="53255375" sldId="297"/>
            <ac:picMk id="5" creationId="{EE6418BB-EAD4-4FDC-9839-85A5049809CB}"/>
          </ac:picMkLst>
        </pc:picChg>
        <pc:cxnChg chg="add">
          <ac:chgData name="Moses Ngari" userId="e5e49f3a-dcb5-424b-b3d9-8c2d6030ca64" providerId="ADAL" clId="{88733394-4394-41A4-8043-8CCBD037F9A9}" dt="2021-03-29T07:18:17.166" v="2078" actId="11529"/>
          <ac:cxnSpMkLst>
            <pc:docMk/>
            <pc:sldMk cId="53255375" sldId="297"/>
            <ac:cxnSpMk id="8" creationId="{67F1310E-0213-4062-81F3-02F43346AAA0}"/>
          </ac:cxnSpMkLst>
        </pc:cxnChg>
        <pc:cxnChg chg="add">
          <ac:chgData name="Moses Ngari" userId="e5e49f3a-dcb5-424b-b3d9-8c2d6030ca64" providerId="ADAL" clId="{88733394-4394-41A4-8043-8CCBD037F9A9}" dt="2021-03-29T07:18:51.540" v="2114" actId="11529"/>
          <ac:cxnSpMkLst>
            <pc:docMk/>
            <pc:sldMk cId="53255375" sldId="297"/>
            <ac:cxnSpMk id="11" creationId="{6C8DE6C4-C7B3-46A4-9204-9D2826DCB3E3}"/>
          </ac:cxnSpMkLst>
        </pc:cxnChg>
      </pc:sldChg>
      <pc:sldChg chg="addSp modSp new mod">
        <pc:chgData name="Moses Ngari" userId="e5e49f3a-dcb5-424b-b3d9-8c2d6030ca64" providerId="ADAL" clId="{88733394-4394-41A4-8043-8CCBD037F9A9}" dt="2021-03-29T07:21:46.524" v="2123" actId="1076"/>
        <pc:sldMkLst>
          <pc:docMk/>
          <pc:sldMk cId="3397807603" sldId="298"/>
        </pc:sldMkLst>
        <pc:spChg chg="mod">
          <ac:chgData name="Moses Ngari" userId="e5e49f3a-dcb5-424b-b3d9-8c2d6030ca64" providerId="ADAL" clId="{88733394-4394-41A4-8043-8CCBD037F9A9}" dt="2021-03-29T07:21:00.378" v="2119" actId="14100"/>
          <ac:spMkLst>
            <pc:docMk/>
            <pc:sldMk cId="3397807603" sldId="298"/>
            <ac:spMk id="2" creationId="{3857C396-BD2C-4D4B-9F81-D785D5FF1EEA}"/>
          </ac:spMkLst>
        </pc:spChg>
        <pc:picChg chg="add mod">
          <ac:chgData name="Moses Ngari" userId="e5e49f3a-dcb5-424b-b3d9-8c2d6030ca64" providerId="ADAL" clId="{88733394-4394-41A4-8043-8CCBD037F9A9}" dt="2021-03-29T07:21:46.524" v="2123" actId="1076"/>
          <ac:picMkLst>
            <pc:docMk/>
            <pc:sldMk cId="3397807603" sldId="298"/>
            <ac:picMk id="5" creationId="{AD259BD9-EF3B-415F-905B-60037251BBF2}"/>
          </ac:picMkLst>
        </pc:picChg>
      </pc:sldChg>
      <pc:sldChg chg="addSp modSp new mod">
        <pc:chgData name="Moses Ngari" userId="e5e49f3a-dcb5-424b-b3d9-8c2d6030ca64" providerId="ADAL" clId="{88733394-4394-41A4-8043-8CCBD037F9A9}" dt="2021-03-29T07:25:02.782" v="2171" actId="255"/>
        <pc:sldMkLst>
          <pc:docMk/>
          <pc:sldMk cId="3932896906" sldId="299"/>
        </pc:sldMkLst>
        <pc:spChg chg="add mod">
          <ac:chgData name="Moses Ngari" userId="e5e49f3a-dcb5-424b-b3d9-8c2d6030ca64" providerId="ADAL" clId="{88733394-4394-41A4-8043-8CCBD037F9A9}" dt="2021-03-29T07:25:02.782" v="2171" actId="255"/>
          <ac:spMkLst>
            <pc:docMk/>
            <pc:sldMk cId="3932896906" sldId="299"/>
            <ac:spMk id="4" creationId="{05D5CA7E-6166-42C4-BEAD-6DDE68E309DC}"/>
          </ac:spMkLst>
        </pc:spChg>
        <pc:picChg chg="add mod">
          <ac:chgData name="Moses Ngari" userId="e5e49f3a-dcb5-424b-b3d9-8c2d6030ca64" providerId="ADAL" clId="{88733394-4394-41A4-8043-8CCBD037F9A9}" dt="2021-03-29T07:24:09.628" v="2128" actId="14100"/>
          <ac:picMkLst>
            <pc:docMk/>
            <pc:sldMk cId="3932896906" sldId="299"/>
            <ac:picMk id="3" creationId="{19D98348-A820-45DF-BFE8-9B0C07AC8494}"/>
          </ac:picMkLst>
        </pc:picChg>
      </pc:sldChg>
      <pc:sldChg chg="addSp modSp new mod">
        <pc:chgData name="Moses Ngari" userId="e5e49f3a-dcb5-424b-b3d9-8c2d6030ca64" providerId="ADAL" clId="{88733394-4394-41A4-8043-8CCBD037F9A9}" dt="2021-03-29T07:44:45.097" v="2179" actId="1076"/>
        <pc:sldMkLst>
          <pc:docMk/>
          <pc:sldMk cId="1518650252" sldId="300"/>
        </pc:sldMkLst>
        <pc:picChg chg="add mod">
          <ac:chgData name="Moses Ngari" userId="e5e49f3a-dcb5-424b-b3d9-8c2d6030ca64" providerId="ADAL" clId="{88733394-4394-41A4-8043-8CCBD037F9A9}" dt="2021-03-29T07:43:52.331" v="2174" actId="1076"/>
          <ac:picMkLst>
            <pc:docMk/>
            <pc:sldMk cId="1518650252" sldId="300"/>
            <ac:picMk id="3" creationId="{153F655C-5A69-4646-BEB2-B25C017D18FD}"/>
          </ac:picMkLst>
        </pc:picChg>
        <pc:picChg chg="add mod">
          <ac:chgData name="Moses Ngari" userId="e5e49f3a-dcb5-424b-b3d9-8c2d6030ca64" providerId="ADAL" clId="{88733394-4394-41A4-8043-8CCBD037F9A9}" dt="2021-03-29T07:44:45.097" v="2179" actId="1076"/>
          <ac:picMkLst>
            <pc:docMk/>
            <pc:sldMk cId="1518650252" sldId="300"/>
            <ac:picMk id="5" creationId="{6C195319-C730-48A7-9CFB-FCCE04FB814B}"/>
          </ac:picMkLst>
        </pc:picChg>
      </pc:sldChg>
      <pc:sldChg chg="modSp new mod">
        <pc:chgData name="Moses Ngari" userId="e5e49f3a-dcb5-424b-b3d9-8c2d6030ca64" providerId="ADAL" clId="{88733394-4394-41A4-8043-8CCBD037F9A9}" dt="2021-03-29T17:54:00.121" v="4942"/>
        <pc:sldMkLst>
          <pc:docMk/>
          <pc:sldMk cId="679932919" sldId="301"/>
        </pc:sldMkLst>
        <pc:spChg chg="mod">
          <ac:chgData name="Moses Ngari" userId="e5e49f3a-dcb5-424b-b3d9-8c2d6030ca64" providerId="ADAL" clId="{88733394-4394-41A4-8043-8CCBD037F9A9}" dt="2021-03-29T07:46:58.123" v="2185" actId="1076"/>
          <ac:spMkLst>
            <pc:docMk/>
            <pc:sldMk cId="679932919" sldId="301"/>
            <ac:spMk id="2" creationId="{CC8107A4-11CA-4071-B019-B23C6795B5C1}"/>
          </ac:spMkLst>
        </pc:spChg>
        <pc:spChg chg="mod">
          <ac:chgData name="Moses Ngari" userId="e5e49f3a-dcb5-424b-b3d9-8c2d6030ca64" providerId="ADAL" clId="{88733394-4394-41A4-8043-8CCBD037F9A9}" dt="2021-03-29T17:54:00.121" v="4942"/>
          <ac:spMkLst>
            <pc:docMk/>
            <pc:sldMk cId="679932919" sldId="301"/>
            <ac:spMk id="3" creationId="{D7D430B0-01EF-4730-A2DC-B76BD8A24AAB}"/>
          </ac:spMkLst>
        </pc:spChg>
      </pc:sldChg>
      <pc:sldChg chg="addSp modSp new mod">
        <pc:chgData name="Moses Ngari" userId="e5e49f3a-dcb5-424b-b3d9-8c2d6030ca64" providerId="ADAL" clId="{88733394-4394-41A4-8043-8CCBD037F9A9}" dt="2021-03-29T09:00:46.264" v="2547" actId="1076"/>
        <pc:sldMkLst>
          <pc:docMk/>
          <pc:sldMk cId="1170396907" sldId="302"/>
        </pc:sldMkLst>
        <pc:spChg chg="mod">
          <ac:chgData name="Moses Ngari" userId="e5e49f3a-dcb5-424b-b3d9-8c2d6030ca64" providerId="ADAL" clId="{88733394-4394-41A4-8043-8CCBD037F9A9}" dt="2021-03-29T08:58:14.296" v="2540" actId="1076"/>
          <ac:spMkLst>
            <pc:docMk/>
            <pc:sldMk cId="1170396907" sldId="302"/>
            <ac:spMk id="2" creationId="{E47D2A1D-2D73-40CA-A612-B1DED20C0A08}"/>
          </ac:spMkLst>
        </pc:spChg>
        <pc:spChg chg="mod">
          <ac:chgData name="Moses Ngari" userId="e5e49f3a-dcb5-424b-b3d9-8c2d6030ca64" providerId="ADAL" clId="{88733394-4394-41A4-8043-8CCBD037F9A9}" dt="2021-03-29T08:49:03.922" v="2536" actId="14100"/>
          <ac:spMkLst>
            <pc:docMk/>
            <pc:sldMk cId="1170396907" sldId="302"/>
            <ac:spMk id="3" creationId="{5E54030E-D56B-4B9C-9269-3CA8294BEC2C}"/>
          </ac:spMkLst>
        </pc:spChg>
        <pc:picChg chg="add mod">
          <ac:chgData name="Moses Ngari" userId="e5e49f3a-dcb5-424b-b3d9-8c2d6030ca64" providerId="ADAL" clId="{88733394-4394-41A4-8043-8CCBD037F9A9}" dt="2021-03-29T08:58:17.772" v="2541" actId="1076"/>
          <ac:picMkLst>
            <pc:docMk/>
            <pc:sldMk cId="1170396907" sldId="302"/>
            <ac:picMk id="5" creationId="{B5FD9B3E-13F9-428F-9945-DACDC256C58B}"/>
          </ac:picMkLst>
        </pc:picChg>
        <pc:picChg chg="add mod">
          <ac:chgData name="Moses Ngari" userId="e5e49f3a-dcb5-424b-b3d9-8c2d6030ca64" providerId="ADAL" clId="{88733394-4394-41A4-8043-8CCBD037F9A9}" dt="2021-03-29T09:00:46.264" v="2547" actId="1076"/>
          <ac:picMkLst>
            <pc:docMk/>
            <pc:sldMk cId="1170396907" sldId="302"/>
            <ac:picMk id="7" creationId="{06FF7074-EF2A-4E7B-9CB5-4987589849D1}"/>
          </ac:picMkLst>
        </pc:picChg>
      </pc:sldChg>
      <pc:sldChg chg="addSp delSp modSp new mod ord">
        <pc:chgData name="Moses Ngari" userId="e5e49f3a-dcb5-424b-b3d9-8c2d6030ca64" providerId="ADAL" clId="{88733394-4394-41A4-8043-8CCBD037F9A9}" dt="2021-03-29T12:22:00.461" v="3455"/>
        <pc:sldMkLst>
          <pc:docMk/>
          <pc:sldMk cId="4086045695" sldId="303"/>
        </pc:sldMkLst>
        <pc:spChg chg="mod">
          <ac:chgData name="Moses Ngari" userId="e5e49f3a-dcb5-424b-b3d9-8c2d6030ca64" providerId="ADAL" clId="{88733394-4394-41A4-8043-8CCBD037F9A9}" dt="2021-03-29T09:10:16.493" v="2580" actId="1076"/>
          <ac:spMkLst>
            <pc:docMk/>
            <pc:sldMk cId="4086045695" sldId="303"/>
            <ac:spMk id="2" creationId="{5B221BFD-3E4F-45DE-96B1-3F18D5196090}"/>
          </ac:spMkLst>
        </pc:spChg>
        <pc:spChg chg="mod">
          <ac:chgData name="Moses Ngari" userId="e5e49f3a-dcb5-424b-b3d9-8c2d6030ca64" providerId="ADAL" clId="{88733394-4394-41A4-8043-8CCBD037F9A9}" dt="2021-03-29T09:13:26.431" v="2665" actId="5793"/>
          <ac:spMkLst>
            <pc:docMk/>
            <pc:sldMk cId="4086045695" sldId="303"/>
            <ac:spMk id="3" creationId="{A5FB30CE-8886-4B66-BDFF-2E0D0B1E467A}"/>
          </ac:spMkLst>
        </pc:spChg>
        <pc:spChg chg="add del">
          <ac:chgData name="Moses Ngari" userId="e5e49f3a-dcb5-424b-b3d9-8c2d6030ca64" providerId="ADAL" clId="{88733394-4394-41A4-8043-8CCBD037F9A9}" dt="2021-03-29T09:11:01.812" v="2583"/>
          <ac:spMkLst>
            <pc:docMk/>
            <pc:sldMk cId="4086045695" sldId="303"/>
            <ac:spMk id="4" creationId="{C31FB532-AA1A-48C6-8387-A7F9B6E7F3D8}"/>
          </ac:spMkLst>
        </pc:spChg>
        <pc:spChg chg="add del">
          <ac:chgData name="Moses Ngari" userId="e5e49f3a-dcb5-424b-b3d9-8c2d6030ca64" providerId="ADAL" clId="{88733394-4394-41A4-8043-8CCBD037F9A9}" dt="2021-03-29T09:11:13.620" v="2585"/>
          <ac:spMkLst>
            <pc:docMk/>
            <pc:sldMk cId="4086045695" sldId="303"/>
            <ac:spMk id="5" creationId="{8A391BDD-612D-4927-83A7-4877277AB91F}"/>
          </ac:spMkLst>
        </pc:spChg>
        <pc:picChg chg="add mod">
          <ac:chgData name="Moses Ngari" userId="e5e49f3a-dcb5-424b-b3d9-8c2d6030ca64" providerId="ADAL" clId="{88733394-4394-41A4-8043-8CCBD037F9A9}" dt="2021-03-29T09:14:14.104" v="2670" actId="14100"/>
          <ac:picMkLst>
            <pc:docMk/>
            <pc:sldMk cId="4086045695" sldId="303"/>
            <ac:picMk id="7" creationId="{3A81356F-62FF-48A9-9425-D53CEE0DD09A}"/>
          </ac:picMkLst>
        </pc:picChg>
      </pc:sldChg>
      <pc:sldChg chg="addSp modSp new mod">
        <pc:chgData name="Moses Ngari" userId="e5e49f3a-dcb5-424b-b3d9-8c2d6030ca64" providerId="ADAL" clId="{88733394-4394-41A4-8043-8CCBD037F9A9}" dt="2021-03-29T09:25:35.094" v="2803" actId="1076"/>
        <pc:sldMkLst>
          <pc:docMk/>
          <pc:sldMk cId="52744109" sldId="304"/>
        </pc:sldMkLst>
        <pc:spChg chg="mod">
          <ac:chgData name="Moses Ngari" userId="e5e49f3a-dcb5-424b-b3d9-8c2d6030ca64" providerId="ADAL" clId="{88733394-4394-41A4-8043-8CCBD037F9A9}" dt="2021-03-29T09:21:59.444" v="2688" actId="1076"/>
          <ac:spMkLst>
            <pc:docMk/>
            <pc:sldMk cId="52744109" sldId="304"/>
            <ac:spMk id="2" creationId="{6F500385-58AB-409F-BA24-5CD19D712F73}"/>
          </ac:spMkLst>
        </pc:spChg>
        <pc:spChg chg="mod">
          <ac:chgData name="Moses Ngari" userId="e5e49f3a-dcb5-424b-b3d9-8c2d6030ca64" providerId="ADAL" clId="{88733394-4394-41A4-8043-8CCBD037F9A9}" dt="2021-03-29T09:24:57.496" v="2801" actId="313"/>
          <ac:spMkLst>
            <pc:docMk/>
            <pc:sldMk cId="52744109" sldId="304"/>
            <ac:spMk id="3" creationId="{A129D819-AB24-4E9B-87FD-48A0377724D8}"/>
          </ac:spMkLst>
        </pc:spChg>
        <pc:picChg chg="add mod">
          <ac:chgData name="Moses Ngari" userId="e5e49f3a-dcb5-424b-b3d9-8c2d6030ca64" providerId="ADAL" clId="{88733394-4394-41A4-8043-8CCBD037F9A9}" dt="2021-03-29T09:23:53.885" v="2745" actId="1076"/>
          <ac:picMkLst>
            <pc:docMk/>
            <pc:sldMk cId="52744109" sldId="304"/>
            <ac:picMk id="5" creationId="{1F261DC5-7757-4712-9C40-7258714DA409}"/>
          </ac:picMkLst>
        </pc:picChg>
        <pc:picChg chg="add mod">
          <ac:chgData name="Moses Ngari" userId="e5e49f3a-dcb5-424b-b3d9-8c2d6030ca64" providerId="ADAL" clId="{88733394-4394-41A4-8043-8CCBD037F9A9}" dt="2021-03-29T09:25:35.094" v="2803" actId="1076"/>
          <ac:picMkLst>
            <pc:docMk/>
            <pc:sldMk cId="52744109" sldId="304"/>
            <ac:picMk id="7" creationId="{54A805F2-0043-4FDC-8C5B-E8ED02C1BAA4}"/>
          </ac:picMkLst>
        </pc:picChg>
      </pc:sldChg>
      <pc:sldChg chg="addSp modSp new mod">
        <pc:chgData name="Moses Ngari" userId="e5e49f3a-dcb5-424b-b3d9-8c2d6030ca64" providerId="ADAL" clId="{88733394-4394-41A4-8043-8CCBD037F9A9}" dt="2021-03-29T11:48:17.742" v="3160" actId="11529"/>
        <pc:sldMkLst>
          <pc:docMk/>
          <pc:sldMk cId="3418158343" sldId="305"/>
        </pc:sldMkLst>
        <pc:spChg chg="mod">
          <ac:chgData name="Moses Ngari" userId="e5e49f3a-dcb5-424b-b3d9-8c2d6030ca64" providerId="ADAL" clId="{88733394-4394-41A4-8043-8CCBD037F9A9}" dt="2021-03-29T11:44:44.524" v="3046" actId="14100"/>
          <ac:spMkLst>
            <pc:docMk/>
            <pc:sldMk cId="3418158343" sldId="305"/>
            <ac:spMk id="2" creationId="{4EDABDB3-8B39-4D0B-99D5-2D4C323337A6}"/>
          </ac:spMkLst>
        </pc:spChg>
        <pc:spChg chg="mod">
          <ac:chgData name="Moses Ngari" userId="e5e49f3a-dcb5-424b-b3d9-8c2d6030ca64" providerId="ADAL" clId="{88733394-4394-41A4-8043-8CCBD037F9A9}" dt="2021-03-29T11:46:05.799" v="3107" actId="114"/>
          <ac:spMkLst>
            <pc:docMk/>
            <pc:sldMk cId="3418158343" sldId="305"/>
            <ac:spMk id="3" creationId="{129DBA4F-C984-4D84-8BBF-336A755B9B88}"/>
          </ac:spMkLst>
        </pc:spChg>
        <pc:spChg chg="add mod">
          <ac:chgData name="Moses Ngari" userId="e5e49f3a-dcb5-424b-b3d9-8c2d6030ca64" providerId="ADAL" clId="{88733394-4394-41A4-8043-8CCBD037F9A9}" dt="2021-03-29T11:48:05.572" v="3159" actId="14100"/>
          <ac:spMkLst>
            <pc:docMk/>
            <pc:sldMk cId="3418158343" sldId="305"/>
            <ac:spMk id="6" creationId="{119FF770-4D7E-4C20-A29A-1D5112C4B16A}"/>
          </ac:spMkLst>
        </pc:spChg>
        <pc:picChg chg="add mod">
          <ac:chgData name="Moses Ngari" userId="e5e49f3a-dcb5-424b-b3d9-8c2d6030ca64" providerId="ADAL" clId="{88733394-4394-41A4-8043-8CCBD037F9A9}" dt="2021-03-29T11:47:05.684" v="3110" actId="1076"/>
          <ac:picMkLst>
            <pc:docMk/>
            <pc:sldMk cId="3418158343" sldId="305"/>
            <ac:picMk id="5" creationId="{39073D85-149B-40F4-BDED-7221BC236C2E}"/>
          </ac:picMkLst>
        </pc:picChg>
        <pc:cxnChg chg="add">
          <ac:chgData name="Moses Ngari" userId="e5e49f3a-dcb5-424b-b3d9-8c2d6030ca64" providerId="ADAL" clId="{88733394-4394-41A4-8043-8CCBD037F9A9}" dt="2021-03-29T11:48:17.742" v="3160" actId="11529"/>
          <ac:cxnSpMkLst>
            <pc:docMk/>
            <pc:sldMk cId="3418158343" sldId="305"/>
            <ac:cxnSpMk id="8" creationId="{612950D3-496D-4559-A8E7-3AB9A726619C}"/>
          </ac:cxnSpMkLst>
        </pc:cxnChg>
      </pc:sldChg>
      <pc:sldChg chg="addSp delSp modSp new mod">
        <pc:chgData name="Moses Ngari" userId="e5e49f3a-dcb5-424b-b3d9-8c2d6030ca64" providerId="ADAL" clId="{88733394-4394-41A4-8043-8CCBD037F9A9}" dt="2021-03-29T09:40:02.504" v="2854" actId="207"/>
        <pc:sldMkLst>
          <pc:docMk/>
          <pc:sldMk cId="3470646940" sldId="306"/>
        </pc:sldMkLst>
        <pc:spChg chg="mod">
          <ac:chgData name="Moses Ngari" userId="e5e49f3a-dcb5-424b-b3d9-8c2d6030ca64" providerId="ADAL" clId="{88733394-4394-41A4-8043-8CCBD037F9A9}" dt="2021-03-29T09:35:41.769" v="2821" actId="1076"/>
          <ac:spMkLst>
            <pc:docMk/>
            <pc:sldMk cId="3470646940" sldId="306"/>
            <ac:spMk id="2" creationId="{F82DB8A1-DCD3-4B8E-949D-33EACAB7AFEB}"/>
          </ac:spMkLst>
        </pc:spChg>
        <pc:spChg chg="mod">
          <ac:chgData name="Moses Ngari" userId="e5e49f3a-dcb5-424b-b3d9-8c2d6030ca64" providerId="ADAL" clId="{88733394-4394-41A4-8043-8CCBD037F9A9}" dt="2021-03-29T09:40:02.504" v="2854" actId="207"/>
          <ac:spMkLst>
            <pc:docMk/>
            <pc:sldMk cId="3470646940" sldId="306"/>
            <ac:spMk id="3" creationId="{7639B325-6D00-466A-B3A5-FFBB4B07ABF9}"/>
          </ac:spMkLst>
        </pc:spChg>
        <pc:picChg chg="add del mod">
          <ac:chgData name="Moses Ngari" userId="e5e49f3a-dcb5-424b-b3d9-8c2d6030ca64" providerId="ADAL" clId="{88733394-4394-41A4-8043-8CCBD037F9A9}" dt="2021-03-29T09:39:40.668" v="2849" actId="21"/>
          <ac:picMkLst>
            <pc:docMk/>
            <pc:sldMk cId="3470646940" sldId="306"/>
            <ac:picMk id="5" creationId="{204EB2B7-854A-4A64-939B-F25468E42D2F}"/>
          </ac:picMkLst>
        </pc:picChg>
      </pc:sldChg>
      <pc:sldChg chg="addSp modSp new mod">
        <pc:chgData name="Moses Ngari" userId="e5e49f3a-dcb5-424b-b3d9-8c2d6030ca64" providerId="ADAL" clId="{88733394-4394-41A4-8043-8CCBD037F9A9}" dt="2021-03-29T09:39:43.675" v="2850"/>
        <pc:sldMkLst>
          <pc:docMk/>
          <pc:sldMk cId="753383824" sldId="307"/>
        </pc:sldMkLst>
        <pc:spChg chg="mod">
          <ac:chgData name="Moses Ngari" userId="e5e49f3a-dcb5-424b-b3d9-8c2d6030ca64" providerId="ADAL" clId="{88733394-4394-41A4-8043-8CCBD037F9A9}" dt="2021-03-29T09:36:50.031" v="2847" actId="1076"/>
          <ac:spMkLst>
            <pc:docMk/>
            <pc:sldMk cId="753383824" sldId="307"/>
            <ac:spMk id="2" creationId="{99A9ACFA-9C16-45AD-952C-953E6E1CDD3D}"/>
          </ac:spMkLst>
        </pc:spChg>
        <pc:picChg chg="add mod">
          <ac:chgData name="Moses Ngari" userId="e5e49f3a-dcb5-424b-b3d9-8c2d6030ca64" providerId="ADAL" clId="{88733394-4394-41A4-8043-8CCBD037F9A9}" dt="2021-03-29T09:39:43.675" v="2850"/>
          <ac:picMkLst>
            <pc:docMk/>
            <pc:sldMk cId="753383824" sldId="307"/>
            <ac:picMk id="4" creationId="{C6DAFCD5-0B12-4578-981D-59FC66B2E002}"/>
          </ac:picMkLst>
        </pc:picChg>
      </pc:sldChg>
      <pc:sldChg chg="addSp modSp new mod">
        <pc:chgData name="Moses Ngari" userId="e5e49f3a-dcb5-424b-b3d9-8c2d6030ca64" providerId="ADAL" clId="{88733394-4394-41A4-8043-8CCBD037F9A9}" dt="2021-03-29T09:56:30.620" v="3003" actId="11529"/>
        <pc:sldMkLst>
          <pc:docMk/>
          <pc:sldMk cId="736709891" sldId="308"/>
        </pc:sldMkLst>
        <pc:spChg chg="mod">
          <ac:chgData name="Moses Ngari" userId="e5e49f3a-dcb5-424b-b3d9-8c2d6030ca64" providerId="ADAL" clId="{88733394-4394-41A4-8043-8CCBD037F9A9}" dt="2021-03-29T09:42:13.046" v="2896" actId="114"/>
          <ac:spMkLst>
            <pc:docMk/>
            <pc:sldMk cId="736709891" sldId="308"/>
            <ac:spMk id="3" creationId="{51F746B2-FFE6-4B8C-B4DC-3432BC5F8C8E}"/>
          </ac:spMkLst>
        </pc:spChg>
        <pc:spChg chg="add mod">
          <ac:chgData name="Moses Ngari" userId="e5e49f3a-dcb5-424b-b3d9-8c2d6030ca64" providerId="ADAL" clId="{88733394-4394-41A4-8043-8CCBD037F9A9}" dt="2021-03-29T09:56:19.958" v="3002" actId="1076"/>
          <ac:spMkLst>
            <pc:docMk/>
            <pc:sldMk cId="736709891" sldId="308"/>
            <ac:spMk id="6" creationId="{ED3A01FB-AC2C-4524-9F8C-96ECFD9D1625}"/>
          </ac:spMkLst>
        </pc:spChg>
        <pc:picChg chg="add mod">
          <ac:chgData name="Moses Ngari" userId="e5e49f3a-dcb5-424b-b3d9-8c2d6030ca64" providerId="ADAL" clId="{88733394-4394-41A4-8043-8CCBD037F9A9}" dt="2021-03-29T09:45:42.807" v="2900" actId="1076"/>
          <ac:picMkLst>
            <pc:docMk/>
            <pc:sldMk cId="736709891" sldId="308"/>
            <ac:picMk id="5" creationId="{B6141F85-DC2A-4DEE-B103-7D67DDCBDE1B}"/>
          </ac:picMkLst>
        </pc:picChg>
        <pc:cxnChg chg="add">
          <ac:chgData name="Moses Ngari" userId="e5e49f3a-dcb5-424b-b3d9-8c2d6030ca64" providerId="ADAL" clId="{88733394-4394-41A4-8043-8CCBD037F9A9}" dt="2021-03-29T09:56:30.620" v="3003" actId="11529"/>
          <ac:cxnSpMkLst>
            <pc:docMk/>
            <pc:sldMk cId="736709891" sldId="308"/>
            <ac:cxnSpMk id="8" creationId="{945C7EBF-776C-4099-B6C9-015C89420830}"/>
          </ac:cxnSpMkLst>
        </pc:cxnChg>
      </pc:sldChg>
      <pc:sldChg chg="addSp delSp modSp new mod setBg">
        <pc:chgData name="Moses Ngari" userId="e5e49f3a-dcb5-424b-b3d9-8c2d6030ca64" providerId="ADAL" clId="{88733394-4394-41A4-8043-8CCBD037F9A9}" dt="2021-03-29T09:49:09.065" v="2928" actId="255"/>
        <pc:sldMkLst>
          <pc:docMk/>
          <pc:sldMk cId="1081696928" sldId="309"/>
        </pc:sldMkLst>
        <pc:spChg chg="add mod">
          <ac:chgData name="Moses Ngari" userId="e5e49f3a-dcb5-424b-b3d9-8c2d6030ca64" providerId="ADAL" clId="{88733394-4394-41A4-8043-8CCBD037F9A9}" dt="2021-03-29T09:48:34.669" v="2923" actId="255"/>
          <ac:spMkLst>
            <pc:docMk/>
            <pc:sldMk cId="1081696928" sldId="309"/>
            <ac:spMk id="6" creationId="{9FC448CC-A43A-411A-93FC-74D01A6606A1}"/>
          </ac:spMkLst>
        </pc:spChg>
        <pc:spChg chg="add mod">
          <ac:chgData name="Moses Ngari" userId="e5e49f3a-dcb5-424b-b3d9-8c2d6030ca64" providerId="ADAL" clId="{88733394-4394-41A4-8043-8CCBD037F9A9}" dt="2021-03-29T09:49:09.065" v="2928" actId="255"/>
          <ac:spMkLst>
            <pc:docMk/>
            <pc:sldMk cId="1081696928" sldId="309"/>
            <ac:spMk id="7" creationId="{8EA5A3A6-70D8-454E-A801-138FD6537A3C}"/>
          </ac:spMkLst>
        </pc:spChg>
        <pc:spChg chg="add del">
          <ac:chgData name="Moses Ngari" userId="e5e49f3a-dcb5-424b-b3d9-8c2d6030ca64" providerId="ADAL" clId="{88733394-4394-41A4-8043-8CCBD037F9A9}" dt="2021-03-29T09:46:42.799" v="2907" actId="26606"/>
          <ac:spMkLst>
            <pc:docMk/>
            <pc:sldMk cId="1081696928" sldId="309"/>
            <ac:spMk id="8" creationId="{F3060C83-F051-4F0E-ABAD-AA0DFC48B218}"/>
          </ac:spMkLst>
        </pc:spChg>
        <pc:spChg chg="add del">
          <ac:chgData name="Moses Ngari" userId="e5e49f3a-dcb5-424b-b3d9-8c2d6030ca64" providerId="ADAL" clId="{88733394-4394-41A4-8043-8CCBD037F9A9}" dt="2021-03-29T09:46:42.799" v="2907" actId="26606"/>
          <ac:spMkLst>
            <pc:docMk/>
            <pc:sldMk cId="1081696928" sldId="309"/>
            <ac:spMk id="10" creationId="{83C98ABE-055B-441F-B07E-44F97F083C39}"/>
          </ac:spMkLst>
        </pc:spChg>
        <pc:spChg chg="add del">
          <ac:chgData name="Moses Ngari" userId="e5e49f3a-dcb5-424b-b3d9-8c2d6030ca64" providerId="ADAL" clId="{88733394-4394-41A4-8043-8CCBD037F9A9}" dt="2021-03-29T09:46:42.799" v="2907" actId="26606"/>
          <ac:spMkLst>
            <pc:docMk/>
            <pc:sldMk cId="1081696928" sldId="309"/>
            <ac:spMk id="12" creationId="{29FDB030-9B49-4CED-8CCD-4D99382388AC}"/>
          </ac:spMkLst>
        </pc:spChg>
        <pc:spChg chg="add del">
          <ac:chgData name="Moses Ngari" userId="e5e49f3a-dcb5-424b-b3d9-8c2d6030ca64" providerId="ADAL" clId="{88733394-4394-41A4-8043-8CCBD037F9A9}" dt="2021-03-29T09:46:42.799" v="2907" actId="26606"/>
          <ac:spMkLst>
            <pc:docMk/>
            <pc:sldMk cId="1081696928" sldId="309"/>
            <ac:spMk id="14" creationId="{3783CA14-24A1-485C-8B30-D6A5D87987AD}"/>
          </ac:spMkLst>
        </pc:spChg>
        <pc:spChg chg="add del">
          <ac:chgData name="Moses Ngari" userId="e5e49f3a-dcb5-424b-b3d9-8c2d6030ca64" providerId="ADAL" clId="{88733394-4394-41A4-8043-8CCBD037F9A9}" dt="2021-03-29T09:46:42.799" v="2907" actId="26606"/>
          <ac:spMkLst>
            <pc:docMk/>
            <pc:sldMk cId="1081696928" sldId="309"/>
            <ac:spMk id="16" creationId="{9A97C86A-04D6-40F7-AE84-31AB43E6A846}"/>
          </ac:spMkLst>
        </pc:spChg>
        <pc:spChg chg="add del">
          <ac:chgData name="Moses Ngari" userId="e5e49f3a-dcb5-424b-b3d9-8c2d6030ca64" providerId="ADAL" clId="{88733394-4394-41A4-8043-8CCBD037F9A9}" dt="2021-03-29T09:46:42.799" v="2907" actId="26606"/>
          <ac:spMkLst>
            <pc:docMk/>
            <pc:sldMk cId="1081696928" sldId="309"/>
            <ac:spMk id="18" creationId="{FF9F2414-84E8-453E-B1F3-389FDE8192D9}"/>
          </ac:spMkLst>
        </pc:spChg>
        <pc:spChg chg="add del">
          <ac:chgData name="Moses Ngari" userId="e5e49f3a-dcb5-424b-b3d9-8c2d6030ca64" providerId="ADAL" clId="{88733394-4394-41A4-8043-8CCBD037F9A9}" dt="2021-03-29T09:46:42.799" v="2907" actId="26606"/>
          <ac:spMkLst>
            <pc:docMk/>
            <pc:sldMk cId="1081696928" sldId="309"/>
            <ac:spMk id="20" creationId="{3ECA69A1-7536-43AC-85EF-C7106179F5ED}"/>
          </ac:spMkLst>
        </pc:spChg>
        <pc:picChg chg="add mod">
          <ac:chgData name="Moses Ngari" userId="e5e49f3a-dcb5-424b-b3d9-8c2d6030ca64" providerId="ADAL" clId="{88733394-4394-41A4-8043-8CCBD037F9A9}" dt="2021-03-29T09:47:47.551" v="2918" actId="1076"/>
          <ac:picMkLst>
            <pc:docMk/>
            <pc:sldMk cId="1081696928" sldId="309"/>
            <ac:picMk id="3" creationId="{1A809A5C-FB8A-497B-AE97-74045C2692B6}"/>
          </ac:picMkLst>
        </pc:picChg>
        <pc:picChg chg="add mod">
          <ac:chgData name="Moses Ngari" userId="e5e49f3a-dcb5-424b-b3d9-8c2d6030ca64" providerId="ADAL" clId="{88733394-4394-41A4-8043-8CCBD037F9A9}" dt="2021-03-29T09:47:50.749" v="2919" actId="1076"/>
          <ac:picMkLst>
            <pc:docMk/>
            <pc:sldMk cId="1081696928" sldId="309"/>
            <ac:picMk id="5" creationId="{5C7C0DCF-F391-48BB-BFE2-85612D7B4134}"/>
          </ac:picMkLst>
        </pc:picChg>
      </pc:sldChg>
      <pc:sldChg chg="addSp modSp new mod">
        <pc:chgData name="Moses Ngari" userId="e5e49f3a-dcb5-424b-b3d9-8c2d6030ca64" providerId="ADAL" clId="{88733394-4394-41A4-8043-8CCBD037F9A9}" dt="2021-03-29T09:58:41.392" v="3009" actId="1076"/>
        <pc:sldMkLst>
          <pc:docMk/>
          <pc:sldMk cId="69281863" sldId="310"/>
        </pc:sldMkLst>
        <pc:picChg chg="add mod">
          <ac:chgData name="Moses Ngari" userId="e5e49f3a-dcb5-424b-b3d9-8c2d6030ca64" providerId="ADAL" clId="{88733394-4394-41A4-8043-8CCBD037F9A9}" dt="2021-03-29T09:58:41.392" v="3009" actId="1076"/>
          <ac:picMkLst>
            <pc:docMk/>
            <pc:sldMk cId="69281863" sldId="310"/>
            <ac:picMk id="3" creationId="{217F9A80-3053-49B5-BDF8-39265F98D0DE}"/>
          </ac:picMkLst>
        </pc:picChg>
      </pc:sldChg>
      <pc:sldChg chg="addSp modSp new mod">
        <pc:chgData name="Moses Ngari" userId="e5e49f3a-dcb5-424b-b3d9-8c2d6030ca64" providerId="ADAL" clId="{88733394-4394-41A4-8043-8CCBD037F9A9}" dt="2021-03-29T10:01:08.261" v="3013" actId="1076"/>
        <pc:sldMkLst>
          <pc:docMk/>
          <pc:sldMk cId="2404081389" sldId="311"/>
        </pc:sldMkLst>
        <pc:picChg chg="add mod">
          <ac:chgData name="Moses Ngari" userId="e5e49f3a-dcb5-424b-b3d9-8c2d6030ca64" providerId="ADAL" clId="{88733394-4394-41A4-8043-8CCBD037F9A9}" dt="2021-03-29T10:01:08.261" v="3013" actId="1076"/>
          <ac:picMkLst>
            <pc:docMk/>
            <pc:sldMk cId="2404081389" sldId="311"/>
            <ac:picMk id="3" creationId="{1BD28232-803E-4AF0-8CB6-1D60EADCB56C}"/>
          </ac:picMkLst>
        </pc:picChg>
      </pc:sldChg>
      <pc:sldChg chg="addSp modSp new mod">
        <pc:chgData name="Moses Ngari" userId="e5e49f3a-dcb5-424b-b3d9-8c2d6030ca64" providerId="ADAL" clId="{88733394-4394-41A4-8043-8CCBD037F9A9}" dt="2021-03-29T10:04:42.193" v="3017" actId="1076"/>
        <pc:sldMkLst>
          <pc:docMk/>
          <pc:sldMk cId="2329431820" sldId="312"/>
        </pc:sldMkLst>
        <pc:picChg chg="add mod">
          <ac:chgData name="Moses Ngari" userId="e5e49f3a-dcb5-424b-b3d9-8c2d6030ca64" providerId="ADAL" clId="{88733394-4394-41A4-8043-8CCBD037F9A9}" dt="2021-03-29T10:04:42.193" v="3017" actId="1076"/>
          <ac:picMkLst>
            <pc:docMk/>
            <pc:sldMk cId="2329431820" sldId="312"/>
            <ac:picMk id="3" creationId="{1D8AB08A-2A2D-4722-999A-A6113878C5BF}"/>
          </ac:picMkLst>
        </pc:picChg>
      </pc:sldChg>
      <pc:sldChg chg="addSp modSp new mod">
        <pc:chgData name="Moses Ngari" userId="e5e49f3a-dcb5-424b-b3d9-8c2d6030ca64" providerId="ADAL" clId="{88733394-4394-41A4-8043-8CCBD037F9A9}" dt="2021-03-29T11:40:17.827" v="3030" actId="1076"/>
        <pc:sldMkLst>
          <pc:docMk/>
          <pc:sldMk cId="1832802957" sldId="313"/>
        </pc:sldMkLst>
        <pc:spChg chg="mod">
          <ac:chgData name="Moses Ngari" userId="e5e49f3a-dcb5-424b-b3d9-8c2d6030ca64" providerId="ADAL" clId="{88733394-4394-41A4-8043-8CCBD037F9A9}" dt="2021-03-29T10:05:25.621" v="3025" actId="1076"/>
          <ac:spMkLst>
            <pc:docMk/>
            <pc:sldMk cId="1832802957" sldId="313"/>
            <ac:spMk id="2" creationId="{067DF3EC-E6E3-4EF1-A2C7-F06AA1FAC797}"/>
          </ac:spMkLst>
        </pc:spChg>
        <pc:picChg chg="add mod">
          <ac:chgData name="Moses Ngari" userId="e5e49f3a-dcb5-424b-b3d9-8c2d6030ca64" providerId="ADAL" clId="{88733394-4394-41A4-8043-8CCBD037F9A9}" dt="2021-03-29T11:40:17.827" v="3030" actId="1076"/>
          <ac:picMkLst>
            <pc:docMk/>
            <pc:sldMk cId="1832802957" sldId="313"/>
            <ac:picMk id="5" creationId="{19B397CD-FC9B-4228-99B1-B9D93F852CC5}"/>
          </ac:picMkLst>
        </pc:picChg>
      </pc:sldChg>
      <pc:sldChg chg="addSp delSp modSp new mod">
        <pc:chgData name="Moses Ngari" userId="e5e49f3a-dcb5-424b-b3d9-8c2d6030ca64" providerId="ADAL" clId="{88733394-4394-41A4-8043-8CCBD037F9A9}" dt="2021-03-29T11:56:17.694" v="3245" actId="11529"/>
        <pc:sldMkLst>
          <pc:docMk/>
          <pc:sldMk cId="3424246491" sldId="314"/>
        </pc:sldMkLst>
        <pc:spChg chg="mod">
          <ac:chgData name="Moses Ngari" userId="e5e49f3a-dcb5-424b-b3d9-8c2d6030ca64" providerId="ADAL" clId="{88733394-4394-41A4-8043-8CCBD037F9A9}" dt="2021-03-29T11:50:19.385" v="3169" actId="1076"/>
          <ac:spMkLst>
            <pc:docMk/>
            <pc:sldMk cId="3424246491" sldId="314"/>
            <ac:spMk id="2" creationId="{63015BFB-B508-45B3-BF7C-23928A22DBA4}"/>
          </ac:spMkLst>
        </pc:spChg>
        <pc:spChg chg="mod">
          <ac:chgData name="Moses Ngari" userId="e5e49f3a-dcb5-424b-b3d9-8c2d6030ca64" providerId="ADAL" clId="{88733394-4394-41A4-8043-8CCBD037F9A9}" dt="2021-03-29T11:51:57.851" v="3181" actId="14100"/>
          <ac:spMkLst>
            <pc:docMk/>
            <pc:sldMk cId="3424246491" sldId="314"/>
            <ac:spMk id="3" creationId="{82ECEAF8-8CD0-4E20-9108-13FEFA2AFD52}"/>
          </ac:spMkLst>
        </pc:spChg>
        <pc:spChg chg="add mod">
          <ac:chgData name="Moses Ngari" userId="e5e49f3a-dcb5-424b-b3d9-8c2d6030ca64" providerId="ADAL" clId="{88733394-4394-41A4-8043-8CCBD037F9A9}" dt="2021-03-29T11:55:48.503" v="3240" actId="255"/>
          <ac:spMkLst>
            <pc:docMk/>
            <pc:sldMk cId="3424246491" sldId="314"/>
            <ac:spMk id="6" creationId="{493ACB85-2265-48E3-8C4C-24765FFE216C}"/>
          </ac:spMkLst>
        </pc:spChg>
        <pc:spChg chg="add mod">
          <ac:chgData name="Moses Ngari" userId="e5e49f3a-dcb5-424b-b3d9-8c2d6030ca64" providerId="ADAL" clId="{88733394-4394-41A4-8043-8CCBD037F9A9}" dt="2021-03-29T11:55:55.962" v="3242" actId="255"/>
          <ac:spMkLst>
            <pc:docMk/>
            <pc:sldMk cId="3424246491" sldId="314"/>
            <ac:spMk id="9" creationId="{0A82470E-6C1E-44C5-96AD-431B96B6EF80}"/>
          </ac:spMkLst>
        </pc:spChg>
        <pc:picChg chg="add mod">
          <ac:chgData name="Moses Ngari" userId="e5e49f3a-dcb5-424b-b3d9-8c2d6030ca64" providerId="ADAL" clId="{88733394-4394-41A4-8043-8CCBD037F9A9}" dt="2021-03-29T11:54:56.439" v="3201" actId="1076"/>
          <ac:picMkLst>
            <pc:docMk/>
            <pc:sldMk cId="3424246491" sldId="314"/>
            <ac:picMk id="5" creationId="{9B5E4B4C-E5DC-4930-B54F-223B491ADF34}"/>
          </ac:picMkLst>
        </pc:picChg>
        <pc:cxnChg chg="add">
          <ac:chgData name="Moses Ngari" userId="e5e49f3a-dcb5-424b-b3d9-8c2d6030ca64" providerId="ADAL" clId="{88733394-4394-41A4-8043-8CCBD037F9A9}" dt="2021-03-29T11:55:09.995" v="3203" actId="11529"/>
          <ac:cxnSpMkLst>
            <pc:docMk/>
            <pc:sldMk cId="3424246491" sldId="314"/>
            <ac:cxnSpMk id="8" creationId="{5386783E-68D0-45A5-B47D-EAC5B4DC89C5}"/>
          </ac:cxnSpMkLst>
        </pc:cxnChg>
        <pc:cxnChg chg="add del">
          <ac:chgData name="Moses Ngari" userId="e5e49f3a-dcb5-424b-b3d9-8c2d6030ca64" providerId="ADAL" clId="{88733394-4394-41A4-8043-8CCBD037F9A9}" dt="2021-03-29T11:56:07.483" v="3244" actId="11529"/>
          <ac:cxnSpMkLst>
            <pc:docMk/>
            <pc:sldMk cId="3424246491" sldId="314"/>
            <ac:cxnSpMk id="11" creationId="{EDC8AF2E-63F0-4B28-A451-6F083CCF075B}"/>
          </ac:cxnSpMkLst>
        </pc:cxnChg>
        <pc:cxnChg chg="add">
          <ac:chgData name="Moses Ngari" userId="e5e49f3a-dcb5-424b-b3d9-8c2d6030ca64" providerId="ADAL" clId="{88733394-4394-41A4-8043-8CCBD037F9A9}" dt="2021-03-29T11:56:17.694" v="3245" actId="11529"/>
          <ac:cxnSpMkLst>
            <pc:docMk/>
            <pc:sldMk cId="3424246491" sldId="314"/>
            <ac:cxnSpMk id="13" creationId="{127BE049-DE26-4040-8D13-0BCDF5D1E55A}"/>
          </ac:cxnSpMkLst>
        </pc:cxnChg>
      </pc:sldChg>
      <pc:sldChg chg="addSp modSp new mod">
        <pc:chgData name="Moses Ngari" userId="e5e49f3a-dcb5-424b-b3d9-8c2d6030ca64" providerId="ADAL" clId="{88733394-4394-41A4-8043-8CCBD037F9A9}" dt="2021-03-29T11:59:24.389" v="3301" actId="11529"/>
        <pc:sldMkLst>
          <pc:docMk/>
          <pc:sldMk cId="3216952904" sldId="315"/>
        </pc:sldMkLst>
        <pc:spChg chg="add mod">
          <ac:chgData name="Moses Ngari" userId="e5e49f3a-dcb5-424b-b3d9-8c2d6030ca64" providerId="ADAL" clId="{88733394-4394-41A4-8043-8CCBD037F9A9}" dt="2021-03-29T11:59:15.068" v="3300" actId="14100"/>
          <ac:spMkLst>
            <pc:docMk/>
            <pc:sldMk cId="3216952904" sldId="315"/>
            <ac:spMk id="4" creationId="{5E637FFD-3882-4410-BEE0-80D1ED976B04}"/>
          </ac:spMkLst>
        </pc:spChg>
        <pc:picChg chg="add mod">
          <ac:chgData name="Moses Ngari" userId="e5e49f3a-dcb5-424b-b3d9-8c2d6030ca64" providerId="ADAL" clId="{88733394-4394-41A4-8043-8CCBD037F9A9}" dt="2021-03-29T11:58:30.984" v="3250" actId="1076"/>
          <ac:picMkLst>
            <pc:docMk/>
            <pc:sldMk cId="3216952904" sldId="315"/>
            <ac:picMk id="3" creationId="{4A46EE8B-8C79-40CE-B9B1-171BA17B4539}"/>
          </ac:picMkLst>
        </pc:picChg>
        <pc:cxnChg chg="add">
          <ac:chgData name="Moses Ngari" userId="e5e49f3a-dcb5-424b-b3d9-8c2d6030ca64" providerId="ADAL" clId="{88733394-4394-41A4-8043-8CCBD037F9A9}" dt="2021-03-29T11:59:24.389" v="3301" actId="11529"/>
          <ac:cxnSpMkLst>
            <pc:docMk/>
            <pc:sldMk cId="3216952904" sldId="315"/>
            <ac:cxnSpMk id="6" creationId="{0F8C7F6C-AB5B-41A7-B724-3E8D358C0E62}"/>
          </ac:cxnSpMkLst>
        </pc:cxnChg>
      </pc:sldChg>
      <pc:sldChg chg="addSp modSp new mod">
        <pc:chgData name="Moses Ngari" userId="e5e49f3a-dcb5-424b-b3d9-8c2d6030ca64" providerId="ADAL" clId="{88733394-4394-41A4-8043-8CCBD037F9A9}" dt="2021-03-29T12:06:01.924" v="3321" actId="11529"/>
        <pc:sldMkLst>
          <pc:docMk/>
          <pc:sldMk cId="3284693518" sldId="316"/>
        </pc:sldMkLst>
        <pc:spChg chg="mod">
          <ac:chgData name="Moses Ngari" userId="e5e49f3a-dcb5-424b-b3d9-8c2d6030ca64" providerId="ADAL" clId="{88733394-4394-41A4-8043-8CCBD037F9A9}" dt="2021-03-29T12:00:54.225" v="3309" actId="1076"/>
          <ac:spMkLst>
            <pc:docMk/>
            <pc:sldMk cId="3284693518" sldId="316"/>
            <ac:spMk id="2" creationId="{D3732F52-E927-4873-A88B-C18065634045}"/>
          </ac:spMkLst>
        </pc:spChg>
        <pc:spChg chg="add mod">
          <ac:chgData name="Moses Ngari" userId="e5e49f3a-dcb5-424b-b3d9-8c2d6030ca64" providerId="ADAL" clId="{88733394-4394-41A4-8043-8CCBD037F9A9}" dt="2021-03-29T12:05:42.952" v="3319" actId="14100"/>
          <ac:spMkLst>
            <pc:docMk/>
            <pc:sldMk cId="3284693518" sldId="316"/>
            <ac:spMk id="8" creationId="{D71E56E1-870B-4430-9EDB-2B1B1A1B11BF}"/>
          </ac:spMkLst>
        </pc:spChg>
        <pc:picChg chg="add mod">
          <ac:chgData name="Moses Ngari" userId="e5e49f3a-dcb5-424b-b3d9-8c2d6030ca64" providerId="ADAL" clId="{88733394-4394-41A4-8043-8CCBD037F9A9}" dt="2021-03-29T12:03:30.754" v="3311" actId="1076"/>
          <ac:picMkLst>
            <pc:docMk/>
            <pc:sldMk cId="3284693518" sldId="316"/>
            <ac:picMk id="5" creationId="{393757E5-0853-4BC0-A053-636B4DA763BB}"/>
          </ac:picMkLst>
        </pc:picChg>
        <pc:picChg chg="add mod">
          <ac:chgData name="Moses Ngari" userId="e5e49f3a-dcb5-424b-b3d9-8c2d6030ca64" providerId="ADAL" clId="{88733394-4394-41A4-8043-8CCBD037F9A9}" dt="2021-03-29T12:04:55.669" v="3313" actId="1076"/>
          <ac:picMkLst>
            <pc:docMk/>
            <pc:sldMk cId="3284693518" sldId="316"/>
            <ac:picMk id="7" creationId="{8C7D61C4-6840-4D74-8F7F-44C7F94FADAA}"/>
          </ac:picMkLst>
        </pc:picChg>
        <pc:cxnChg chg="add">
          <ac:chgData name="Moses Ngari" userId="e5e49f3a-dcb5-424b-b3d9-8c2d6030ca64" providerId="ADAL" clId="{88733394-4394-41A4-8043-8CCBD037F9A9}" dt="2021-03-29T12:05:53.540" v="3320" actId="11529"/>
          <ac:cxnSpMkLst>
            <pc:docMk/>
            <pc:sldMk cId="3284693518" sldId="316"/>
            <ac:cxnSpMk id="10" creationId="{E277F048-4C46-40C1-AC62-40361D38CF73}"/>
          </ac:cxnSpMkLst>
        </pc:cxnChg>
        <pc:cxnChg chg="add">
          <ac:chgData name="Moses Ngari" userId="e5e49f3a-dcb5-424b-b3d9-8c2d6030ca64" providerId="ADAL" clId="{88733394-4394-41A4-8043-8CCBD037F9A9}" dt="2021-03-29T12:06:01.924" v="3321" actId="11529"/>
          <ac:cxnSpMkLst>
            <pc:docMk/>
            <pc:sldMk cId="3284693518" sldId="316"/>
            <ac:cxnSpMk id="12" creationId="{65BE7B83-5D23-4866-B7DF-AF3A6973DC4E}"/>
          </ac:cxnSpMkLst>
        </pc:cxnChg>
      </pc:sldChg>
      <pc:sldChg chg="addSp delSp modSp new mod setBg">
        <pc:chgData name="Moses Ngari" userId="e5e49f3a-dcb5-424b-b3d9-8c2d6030ca64" providerId="ADAL" clId="{88733394-4394-41A4-8043-8CCBD037F9A9}" dt="2021-03-29T12:11:14.599" v="3340" actId="1076"/>
        <pc:sldMkLst>
          <pc:docMk/>
          <pc:sldMk cId="771415819" sldId="317"/>
        </pc:sldMkLst>
        <pc:spChg chg="mod">
          <ac:chgData name="Moses Ngari" userId="e5e49f3a-dcb5-424b-b3d9-8c2d6030ca64" providerId="ADAL" clId="{88733394-4394-41A4-8043-8CCBD037F9A9}" dt="2021-03-29T12:10:35.842" v="3337" actId="26606"/>
          <ac:spMkLst>
            <pc:docMk/>
            <pc:sldMk cId="771415819" sldId="317"/>
            <ac:spMk id="2" creationId="{A7AF8EC6-CAF6-42D8-BDE1-5757F6F3876E}"/>
          </ac:spMkLst>
        </pc:spChg>
        <pc:spChg chg="mod">
          <ac:chgData name="Moses Ngari" userId="e5e49f3a-dcb5-424b-b3d9-8c2d6030ca64" providerId="ADAL" clId="{88733394-4394-41A4-8043-8CCBD037F9A9}" dt="2021-03-29T12:10:35.842" v="3337" actId="26606"/>
          <ac:spMkLst>
            <pc:docMk/>
            <pc:sldMk cId="771415819" sldId="317"/>
            <ac:spMk id="3" creationId="{D9F9BEA9-3F43-4954-AC25-6DE4EC8ED822}"/>
          </ac:spMkLst>
        </pc:spChg>
        <pc:spChg chg="add del">
          <ac:chgData name="Moses Ngari" userId="e5e49f3a-dcb5-424b-b3d9-8c2d6030ca64" providerId="ADAL" clId="{88733394-4394-41A4-8043-8CCBD037F9A9}" dt="2021-03-29T12:10:35.842" v="3337" actId="26606"/>
          <ac:spMkLst>
            <pc:docMk/>
            <pc:sldMk cId="771415819" sldId="317"/>
            <ac:spMk id="10" creationId="{1045B59B-615E-4718-A150-42DE5D03E1C8}"/>
          </ac:spMkLst>
        </pc:spChg>
        <pc:spChg chg="add del">
          <ac:chgData name="Moses Ngari" userId="e5e49f3a-dcb5-424b-b3d9-8c2d6030ca64" providerId="ADAL" clId="{88733394-4394-41A4-8043-8CCBD037F9A9}" dt="2021-03-29T12:10:35.842" v="3337" actId="26606"/>
          <ac:spMkLst>
            <pc:docMk/>
            <pc:sldMk cId="771415819" sldId="317"/>
            <ac:spMk id="12" creationId="{D6CF29CD-38B8-4924-BA11-6D60517487EF}"/>
          </ac:spMkLst>
        </pc:spChg>
        <pc:picChg chg="add mod">
          <ac:chgData name="Moses Ngari" userId="e5e49f3a-dcb5-424b-b3d9-8c2d6030ca64" providerId="ADAL" clId="{88733394-4394-41A4-8043-8CCBD037F9A9}" dt="2021-03-29T12:10:35.842" v="3337" actId="26606"/>
          <ac:picMkLst>
            <pc:docMk/>
            <pc:sldMk cId="771415819" sldId="317"/>
            <ac:picMk id="5" creationId="{AE596E78-AE35-454D-8FA4-C6DBF9A00C01}"/>
          </ac:picMkLst>
        </pc:picChg>
        <pc:picChg chg="add mod">
          <ac:chgData name="Moses Ngari" userId="e5e49f3a-dcb5-424b-b3d9-8c2d6030ca64" providerId="ADAL" clId="{88733394-4394-41A4-8043-8CCBD037F9A9}" dt="2021-03-29T12:11:14.599" v="3340" actId="1076"/>
          <ac:picMkLst>
            <pc:docMk/>
            <pc:sldMk cId="771415819" sldId="317"/>
            <ac:picMk id="7" creationId="{41D57A90-5626-4A93-89C5-21CE243D6594}"/>
          </ac:picMkLst>
        </pc:picChg>
      </pc:sldChg>
      <pc:sldChg chg="addSp modSp new mod">
        <pc:chgData name="Moses Ngari" userId="e5e49f3a-dcb5-424b-b3d9-8c2d6030ca64" providerId="ADAL" clId="{88733394-4394-41A4-8043-8CCBD037F9A9}" dt="2021-03-29T12:18:03.007" v="3433" actId="11529"/>
        <pc:sldMkLst>
          <pc:docMk/>
          <pc:sldMk cId="2566846156" sldId="318"/>
        </pc:sldMkLst>
        <pc:spChg chg="mod">
          <ac:chgData name="Moses Ngari" userId="e5e49f3a-dcb5-424b-b3d9-8c2d6030ca64" providerId="ADAL" clId="{88733394-4394-41A4-8043-8CCBD037F9A9}" dt="2021-03-29T12:12:25.888" v="3346" actId="14100"/>
          <ac:spMkLst>
            <pc:docMk/>
            <pc:sldMk cId="2566846156" sldId="318"/>
            <ac:spMk id="2" creationId="{E1E461C6-5E34-4339-8517-F1CEB733C7ED}"/>
          </ac:spMkLst>
        </pc:spChg>
        <pc:spChg chg="mod">
          <ac:chgData name="Moses Ngari" userId="e5e49f3a-dcb5-424b-b3d9-8c2d6030ca64" providerId="ADAL" clId="{88733394-4394-41A4-8043-8CCBD037F9A9}" dt="2021-03-29T12:12:28.589" v="3347" actId="14100"/>
          <ac:spMkLst>
            <pc:docMk/>
            <pc:sldMk cId="2566846156" sldId="318"/>
            <ac:spMk id="3" creationId="{8CD349A0-1E1D-48B5-A285-785510C708D0}"/>
          </ac:spMkLst>
        </pc:spChg>
        <pc:spChg chg="add mod">
          <ac:chgData name="Moses Ngari" userId="e5e49f3a-dcb5-424b-b3d9-8c2d6030ca64" providerId="ADAL" clId="{88733394-4394-41A4-8043-8CCBD037F9A9}" dt="2021-03-29T12:17:50.338" v="3432" actId="115"/>
          <ac:spMkLst>
            <pc:docMk/>
            <pc:sldMk cId="2566846156" sldId="318"/>
            <ac:spMk id="6" creationId="{7F96F832-CE29-48EC-B85B-CB4AB941696A}"/>
          </ac:spMkLst>
        </pc:spChg>
        <pc:picChg chg="add mod">
          <ac:chgData name="Moses Ngari" userId="e5e49f3a-dcb5-424b-b3d9-8c2d6030ca64" providerId="ADAL" clId="{88733394-4394-41A4-8043-8CCBD037F9A9}" dt="2021-03-29T12:16:24.200" v="3354" actId="1076"/>
          <ac:picMkLst>
            <pc:docMk/>
            <pc:sldMk cId="2566846156" sldId="318"/>
            <ac:picMk id="5" creationId="{6F23BD0C-EFAA-49D1-ADF7-9D0703432C4A}"/>
          </ac:picMkLst>
        </pc:picChg>
        <pc:cxnChg chg="add">
          <ac:chgData name="Moses Ngari" userId="e5e49f3a-dcb5-424b-b3d9-8c2d6030ca64" providerId="ADAL" clId="{88733394-4394-41A4-8043-8CCBD037F9A9}" dt="2021-03-29T12:18:03.007" v="3433" actId="11529"/>
          <ac:cxnSpMkLst>
            <pc:docMk/>
            <pc:sldMk cId="2566846156" sldId="318"/>
            <ac:cxnSpMk id="8" creationId="{3B884B7C-B2DE-49F5-82E9-86E582C4B01F}"/>
          </ac:cxnSpMkLst>
        </pc:cxnChg>
      </pc:sldChg>
      <pc:sldChg chg="modSp new del mod">
        <pc:chgData name="Moses Ngari" userId="e5e49f3a-dcb5-424b-b3d9-8c2d6030ca64" providerId="ADAL" clId="{88733394-4394-41A4-8043-8CCBD037F9A9}" dt="2021-03-29T12:22:07.729" v="3456" actId="47"/>
        <pc:sldMkLst>
          <pc:docMk/>
          <pc:sldMk cId="2097280718" sldId="319"/>
        </pc:sldMkLst>
        <pc:spChg chg="mod">
          <ac:chgData name="Moses Ngari" userId="e5e49f3a-dcb5-424b-b3d9-8c2d6030ca64" providerId="ADAL" clId="{88733394-4394-41A4-8043-8CCBD037F9A9}" dt="2021-03-29T12:19:15.739" v="3436" actId="1076"/>
          <ac:spMkLst>
            <pc:docMk/>
            <pc:sldMk cId="2097280718" sldId="319"/>
            <ac:spMk id="2" creationId="{10BE778A-7F76-4FC8-A924-B301EE6CAA6F}"/>
          </ac:spMkLst>
        </pc:spChg>
        <pc:spChg chg="mod">
          <ac:chgData name="Moses Ngari" userId="e5e49f3a-dcb5-424b-b3d9-8c2d6030ca64" providerId="ADAL" clId="{88733394-4394-41A4-8043-8CCBD037F9A9}" dt="2021-03-29T12:19:44.320" v="3453" actId="20577"/>
          <ac:spMkLst>
            <pc:docMk/>
            <pc:sldMk cId="2097280718" sldId="319"/>
            <ac:spMk id="3" creationId="{0EA0FAC6-3E7F-4223-AD3D-12753DFA12A4}"/>
          </ac:spMkLst>
        </pc:spChg>
      </pc:sldChg>
      <pc:sldChg chg="addSp modSp new mod">
        <pc:chgData name="Moses Ngari" userId="e5e49f3a-dcb5-424b-b3d9-8c2d6030ca64" providerId="ADAL" clId="{88733394-4394-41A4-8043-8CCBD037F9A9}" dt="2021-03-29T18:05:58.294" v="4953" actId="20577"/>
        <pc:sldMkLst>
          <pc:docMk/>
          <pc:sldMk cId="3670151088" sldId="319"/>
        </pc:sldMkLst>
        <pc:spChg chg="add mod">
          <ac:chgData name="Moses Ngari" userId="e5e49f3a-dcb5-424b-b3d9-8c2d6030ca64" providerId="ADAL" clId="{88733394-4394-41A4-8043-8CCBD037F9A9}" dt="2021-03-29T18:05:58.294" v="4953" actId="20577"/>
          <ac:spMkLst>
            <pc:docMk/>
            <pc:sldMk cId="3670151088" sldId="319"/>
            <ac:spMk id="6" creationId="{8FA85DE7-7253-4043-83F5-53D0364A41A4}"/>
          </ac:spMkLst>
        </pc:spChg>
        <pc:picChg chg="add mod">
          <ac:chgData name="Moses Ngari" userId="e5e49f3a-dcb5-424b-b3d9-8c2d6030ca64" providerId="ADAL" clId="{88733394-4394-41A4-8043-8CCBD037F9A9}" dt="2021-03-29T12:32:53.226" v="3466" actId="14100"/>
          <ac:picMkLst>
            <pc:docMk/>
            <pc:sldMk cId="3670151088" sldId="319"/>
            <ac:picMk id="3" creationId="{1404E4E3-DC09-4AC0-B265-8DE7CDAC097E}"/>
          </ac:picMkLst>
        </pc:picChg>
        <pc:picChg chg="add mod">
          <ac:chgData name="Moses Ngari" userId="e5e49f3a-dcb5-424b-b3d9-8c2d6030ca64" providerId="ADAL" clId="{88733394-4394-41A4-8043-8CCBD037F9A9}" dt="2021-03-29T12:33:04.344" v="3471" actId="1076"/>
          <ac:picMkLst>
            <pc:docMk/>
            <pc:sldMk cId="3670151088" sldId="319"/>
            <ac:picMk id="5" creationId="{E8323BDE-A371-4BDE-89BD-3288E7A992E7}"/>
          </ac:picMkLst>
        </pc:picChg>
        <pc:cxnChg chg="add">
          <ac:chgData name="Moses Ngari" userId="e5e49f3a-dcb5-424b-b3d9-8c2d6030ca64" providerId="ADAL" clId="{88733394-4394-41A4-8043-8CCBD037F9A9}" dt="2021-03-29T12:33:44.555" v="3517" actId="11529"/>
          <ac:cxnSpMkLst>
            <pc:docMk/>
            <pc:sldMk cId="3670151088" sldId="319"/>
            <ac:cxnSpMk id="8" creationId="{051A8C56-3412-4F2C-AB39-86AD1CC0751F}"/>
          </ac:cxnSpMkLst>
        </pc:cxnChg>
      </pc:sldChg>
      <pc:sldChg chg="modSp new mod">
        <pc:chgData name="Moses Ngari" userId="e5e49f3a-dcb5-424b-b3d9-8c2d6030ca64" providerId="ADAL" clId="{88733394-4394-41A4-8043-8CCBD037F9A9}" dt="2021-03-29T12:39:18.053" v="3752" actId="313"/>
        <pc:sldMkLst>
          <pc:docMk/>
          <pc:sldMk cId="2645179309" sldId="320"/>
        </pc:sldMkLst>
        <pc:spChg chg="mod">
          <ac:chgData name="Moses Ngari" userId="e5e49f3a-dcb5-424b-b3d9-8c2d6030ca64" providerId="ADAL" clId="{88733394-4394-41A4-8043-8CCBD037F9A9}" dt="2021-03-29T12:34:52.944" v="3523" actId="1076"/>
          <ac:spMkLst>
            <pc:docMk/>
            <pc:sldMk cId="2645179309" sldId="320"/>
            <ac:spMk id="2" creationId="{020B1481-5CF6-41B9-A482-9B09DCD5EA27}"/>
          </ac:spMkLst>
        </pc:spChg>
        <pc:spChg chg="mod">
          <ac:chgData name="Moses Ngari" userId="e5e49f3a-dcb5-424b-b3d9-8c2d6030ca64" providerId="ADAL" clId="{88733394-4394-41A4-8043-8CCBD037F9A9}" dt="2021-03-29T12:39:18.053" v="3752" actId="313"/>
          <ac:spMkLst>
            <pc:docMk/>
            <pc:sldMk cId="2645179309" sldId="320"/>
            <ac:spMk id="3" creationId="{A9D9755B-EAB1-471C-A7CA-289BE8970E8E}"/>
          </ac:spMkLst>
        </pc:spChg>
      </pc:sldChg>
      <pc:sldChg chg="addSp modSp new mod">
        <pc:chgData name="Moses Ngari" userId="e5e49f3a-dcb5-424b-b3d9-8c2d6030ca64" providerId="ADAL" clId="{88733394-4394-41A4-8043-8CCBD037F9A9}" dt="2021-03-29T15:25:19.788" v="3776" actId="1076"/>
        <pc:sldMkLst>
          <pc:docMk/>
          <pc:sldMk cId="539803544" sldId="321"/>
        </pc:sldMkLst>
        <pc:spChg chg="mod">
          <ac:chgData name="Moses Ngari" userId="e5e49f3a-dcb5-424b-b3d9-8c2d6030ca64" providerId="ADAL" clId="{88733394-4394-41A4-8043-8CCBD037F9A9}" dt="2021-03-29T15:11:44.271" v="3761" actId="14100"/>
          <ac:spMkLst>
            <pc:docMk/>
            <pc:sldMk cId="539803544" sldId="321"/>
            <ac:spMk id="2" creationId="{253F2D0B-80F6-4F8B-95E3-5DE20685F61B}"/>
          </ac:spMkLst>
        </pc:spChg>
        <pc:spChg chg="mod">
          <ac:chgData name="Moses Ngari" userId="e5e49f3a-dcb5-424b-b3d9-8c2d6030ca64" providerId="ADAL" clId="{88733394-4394-41A4-8043-8CCBD037F9A9}" dt="2021-03-29T15:13:12.505" v="3767" actId="14100"/>
          <ac:spMkLst>
            <pc:docMk/>
            <pc:sldMk cId="539803544" sldId="321"/>
            <ac:spMk id="3" creationId="{F777935E-3C4A-4713-B2E2-A40BA63DBFD5}"/>
          </ac:spMkLst>
        </pc:spChg>
        <pc:picChg chg="add mod">
          <ac:chgData name="Moses Ngari" userId="e5e49f3a-dcb5-424b-b3d9-8c2d6030ca64" providerId="ADAL" clId="{88733394-4394-41A4-8043-8CCBD037F9A9}" dt="2021-03-29T15:24:57.975" v="3770" actId="1076"/>
          <ac:picMkLst>
            <pc:docMk/>
            <pc:sldMk cId="539803544" sldId="321"/>
            <ac:picMk id="5" creationId="{3B3F53B2-CEF1-40B5-9CD1-D270AE7CB20E}"/>
          </ac:picMkLst>
        </pc:picChg>
        <pc:picChg chg="add mod">
          <ac:chgData name="Moses Ngari" userId="e5e49f3a-dcb5-424b-b3d9-8c2d6030ca64" providerId="ADAL" clId="{88733394-4394-41A4-8043-8CCBD037F9A9}" dt="2021-03-29T15:25:19.788" v="3776" actId="1076"/>
          <ac:picMkLst>
            <pc:docMk/>
            <pc:sldMk cId="539803544" sldId="321"/>
            <ac:picMk id="7" creationId="{D86D8579-F625-4AEB-8C15-0648F774EBF2}"/>
          </ac:picMkLst>
        </pc:picChg>
      </pc:sldChg>
      <pc:sldChg chg="addSp modSp new mod">
        <pc:chgData name="Moses Ngari" userId="e5e49f3a-dcb5-424b-b3d9-8c2d6030ca64" providerId="ADAL" clId="{88733394-4394-41A4-8043-8CCBD037F9A9}" dt="2021-03-29T15:28:09.136" v="3795" actId="1076"/>
        <pc:sldMkLst>
          <pc:docMk/>
          <pc:sldMk cId="1623199882" sldId="322"/>
        </pc:sldMkLst>
        <pc:picChg chg="add mod">
          <ac:chgData name="Moses Ngari" userId="e5e49f3a-dcb5-424b-b3d9-8c2d6030ca64" providerId="ADAL" clId="{88733394-4394-41A4-8043-8CCBD037F9A9}" dt="2021-03-29T15:26:26.778" v="3779" actId="1076"/>
          <ac:picMkLst>
            <pc:docMk/>
            <pc:sldMk cId="1623199882" sldId="322"/>
            <ac:picMk id="3" creationId="{CEE35C56-4DD3-4E5B-AAA9-66E97D8A80C7}"/>
          </ac:picMkLst>
        </pc:picChg>
        <pc:picChg chg="add mod">
          <ac:chgData name="Moses Ngari" userId="e5e49f3a-dcb5-424b-b3d9-8c2d6030ca64" providerId="ADAL" clId="{88733394-4394-41A4-8043-8CCBD037F9A9}" dt="2021-03-29T15:26:44.618" v="3784" actId="1076"/>
          <ac:picMkLst>
            <pc:docMk/>
            <pc:sldMk cId="1623199882" sldId="322"/>
            <ac:picMk id="5" creationId="{F271738A-2271-4DB6-818E-D0D7D4BE9E86}"/>
          </ac:picMkLst>
        </pc:picChg>
        <pc:picChg chg="add mod">
          <ac:chgData name="Moses Ngari" userId="e5e49f3a-dcb5-424b-b3d9-8c2d6030ca64" providerId="ADAL" clId="{88733394-4394-41A4-8043-8CCBD037F9A9}" dt="2021-03-29T15:28:04.732" v="3793" actId="1076"/>
          <ac:picMkLst>
            <pc:docMk/>
            <pc:sldMk cId="1623199882" sldId="322"/>
            <ac:picMk id="7" creationId="{0B60A802-7AFD-4D19-B311-E328B9B2B87C}"/>
          </ac:picMkLst>
        </pc:picChg>
        <pc:picChg chg="add mod">
          <ac:chgData name="Moses Ngari" userId="e5e49f3a-dcb5-424b-b3d9-8c2d6030ca64" providerId="ADAL" clId="{88733394-4394-41A4-8043-8CCBD037F9A9}" dt="2021-03-29T15:28:09.136" v="3795" actId="1076"/>
          <ac:picMkLst>
            <pc:docMk/>
            <pc:sldMk cId="1623199882" sldId="322"/>
            <ac:picMk id="9" creationId="{028A888C-2007-4F63-BF10-4219399F6E0E}"/>
          </ac:picMkLst>
        </pc:picChg>
      </pc:sldChg>
      <pc:sldChg chg="addSp modSp new mod">
        <pc:chgData name="Moses Ngari" userId="e5e49f3a-dcb5-424b-b3d9-8c2d6030ca64" providerId="ADAL" clId="{88733394-4394-41A4-8043-8CCBD037F9A9}" dt="2021-03-29T15:31:33.393" v="3805" actId="1076"/>
        <pc:sldMkLst>
          <pc:docMk/>
          <pc:sldMk cId="616274302" sldId="323"/>
        </pc:sldMkLst>
        <pc:picChg chg="add mod">
          <ac:chgData name="Moses Ngari" userId="e5e49f3a-dcb5-424b-b3d9-8c2d6030ca64" providerId="ADAL" clId="{88733394-4394-41A4-8043-8CCBD037F9A9}" dt="2021-03-29T15:31:14.131" v="3798" actId="1076"/>
          <ac:picMkLst>
            <pc:docMk/>
            <pc:sldMk cId="616274302" sldId="323"/>
            <ac:picMk id="3" creationId="{D22BFF6C-8899-464C-88EC-7BF6DEB84A2D}"/>
          </ac:picMkLst>
        </pc:picChg>
        <pc:picChg chg="add mod">
          <ac:chgData name="Moses Ngari" userId="e5e49f3a-dcb5-424b-b3d9-8c2d6030ca64" providerId="ADAL" clId="{88733394-4394-41A4-8043-8CCBD037F9A9}" dt="2021-03-29T15:31:33.393" v="3805" actId="1076"/>
          <ac:picMkLst>
            <pc:docMk/>
            <pc:sldMk cId="616274302" sldId="323"/>
            <ac:picMk id="5" creationId="{1770515A-3492-4E11-90A8-97D4F653D5FF}"/>
          </ac:picMkLst>
        </pc:picChg>
      </pc:sldChg>
      <pc:sldChg chg="addSp modSp new mod">
        <pc:chgData name="Moses Ngari" userId="e5e49f3a-dcb5-424b-b3d9-8c2d6030ca64" providerId="ADAL" clId="{88733394-4394-41A4-8043-8CCBD037F9A9}" dt="2021-03-29T15:33:57.765" v="3813" actId="1076"/>
        <pc:sldMkLst>
          <pc:docMk/>
          <pc:sldMk cId="3091712357" sldId="324"/>
        </pc:sldMkLst>
        <pc:picChg chg="add mod">
          <ac:chgData name="Moses Ngari" userId="e5e49f3a-dcb5-424b-b3d9-8c2d6030ca64" providerId="ADAL" clId="{88733394-4394-41A4-8043-8CCBD037F9A9}" dt="2021-03-29T15:33:32.351" v="3808" actId="1076"/>
          <ac:picMkLst>
            <pc:docMk/>
            <pc:sldMk cId="3091712357" sldId="324"/>
            <ac:picMk id="3" creationId="{AC414FEE-1C37-4355-9E9C-74645AC18BD1}"/>
          </ac:picMkLst>
        </pc:picChg>
        <pc:picChg chg="add mod">
          <ac:chgData name="Moses Ngari" userId="e5e49f3a-dcb5-424b-b3d9-8c2d6030ca64" providerId="ADAL" clId="{88733394-4394-41A4-8043-8CCBD037F9A9}" dt="2021-03-29T15:33:57.765" v="3813" actId="1076"/>
          <ac:picMkLst>
            <pc:docMk/>
            <pc:sldMk cId="3091712357" sldId="324"/>
            <ac:picMk id="5" creationId="{982D82B9-C82B-40CE-BEB6-4F7B6A1E4F3D}"/>
          </ac:picMkLst>
        </pc:picChg>
      </pc:sldChg>
      <pc:sldChg chg="addSp modSp new mod">
        <pc:chgData name="Moses Ngari" userId="e5e49f3a-dcb5-424b-b3d9-8c2d6030ca64" providerId="ADAL" clId="{88733394-4394-41A4-8043-8CCBD037F9A9}" dt="2021-03-29T15:37:59.789" v="3825" actId="14100"/>
        <pc:sldMkLst>
          <pc:docMk/>
          <pc:sldMk cId="1054405209" sldId="325"/>
        </pc:sldMkLst>
        <pc:spChg chg="add mod">
          <ac:chgData name="Moses Ngari" userId="e5e49f3a-dcb5-424b-b3d9-8c2d6030ca64" providerId="ADAL" clId="{88733394-4394-41A4-8043-8CCBD037F9A9}" dt="2021-03-29T15:35:08.130" v="3818" actId="14100"/>
          <ac:spMkLst>
            <pc:docMk/>
            <pc:sldMk cId="1054405209" sldId="325"/>
            <ac:spMk id="2" creationId="{B71EC0EC-9EF8-46E3-B63D-29D1979A983B}"/>
          </ac:spMkLst>
        </pc:spChg>
        <pc:picChg chg="add mod">
          <ac:chgData name="Moses Ngari" userId="e5e49f3a-dcb5-424b-b3d9-8c2d6030ca64" providerId="ADAL" clId="{88733394-4394-41A4-8043-8CCBD037F9A9}" dt="2021-03-29T15:37:42.782" v="3820" actId="1076"/>
          <ac:picMkLst>
            <pc:docMk/>
            <pc:sldMk cId="1054405209" sldId="325"/>
            <ac:picMk id="4" creationId="{2F744FB5-DA29-422C-A0AA-0BA9FCB914AB}"/>
          </ac:picMkLst>
        </pc:picChg>
        <pc:picChg chg="add mod">
          <ac:chgData name="Moses Ngari" userId="e5e49f3a-dcb5-424b-b3d9-8c2d6030ca64" providerId="ADAL" clId="{88733394-4394-41A4-8043-8CCBD037F9A9}" dt="2021-03-29T15:37:59.789" v="3825" actId="14100"/>
          <ac:picMkLst>
            <pc:docMk/>
            <pc:sldMk cId="1054405209" sldId="325"/>
            <ac:picMk id="6" creationId="{2539EBF3-FD67-411D-ACA4-3551D4A73751}"/>
          </ac:picMkLst>
        </pc:picChg>
      </pc:sldChg>
      <pc:sldChg chg="addSp modSp new mod">
        <pc:chgData name="Moses Ngari" userId="e5e49f3a-dcb5-424b-b3d9-8c2d6030ca64" providerId="ADAL" clId="{88733394-4394-41A4-8043-8CCBD037F9A9}" dt="2021-03-29T15:39:02.637" v="3835" actId="1076"/>
        <pc:sldMkLst>
          <pc:docMk/>
          <pc:sldMk cId="3660130058" sldId="326"/>
        </pc:sldMkLst>
        <pc:picChg chg="add mod">
          <ac:chgData name="Moses Ngari" userId="e5e49f3a-dcb5-424b-b3d9-8c2d6030ca64" providerId="ADAL" clId="{88733394-4394-41A4-8043-8CCBD037F9A9}" dt="2021-03-29T15:38:42.464" v="3828" actId="1076"/>
          <ac:picMkLst>
            <pc:docMk/>
            <pc:sldMk cId="3660130058" sldId="326"/>
            <ac:picMk id="3" creationId="{5F4F32FE-294C-446E-9139-B3FFCA947988}"/>
          </ac:picMkLst>
        </pc:picChg>
        <pc:picChg chg="add mod">
          <ac:chgData name="Moses Ngari" userId="e5e49f3a-dcb5-424b-b3d9-8c2d6030ca64" providerId="ADAL" clId="{88733394-4394-41A4-8043-8CCBD037F9A9}" dt="2021-03-29T15:39:02.637" v="3835" actId="1076"/>
          <ac:picMkLst>
            <pc:docMk/>
            <pc:sldMk cId="3660130058" sldId="326"/>
            <ac:picMk id="5" creationId="{0DF914FF-79E1-4A77-8600-B1BEC0F84C19}"/>
          </ac:picMkLst>
        </pc:picChg>
      </pc:sldChg>
      <pc:sldChg chg="addSp modSp new mod">
        <pc:chgData name="Moses Ngari" userId="e5e49f3a-dcb5-424b-b3d9-8c2d6030ca64" providerId="ADAL" clId="{88733394-4394-41A4-8043-8CCBD037F9A9}" dt="2021-03-29T15:48:06" v="3870" actId="1076"/>
        <pc:sldMkLst>
          <pc:docMk/>
          <pc:sldMk cId="76398713" sldId="327"/>
        </pc:sldMkLst>
        <pc:spChg chg="mod">
          <ac:chgData name="Moses Ngari" userId="e5e49f3a-dcb5-424b-b3d9-8c2d6030ca64" providerId="ADAL" clId="{88733394-4394-41A4-8043-8CCBD037F9A9}" dt="2021-03-29T15:46:51.454" v="3849" actId="1076"/>
          <ac:spMkLst>
            <pc:docMk/>
            <pc:sldMk cId="76398713" sldId="327"/>
            <ac:spMk id="2" creationId="{0617C8F8-F9E6-4717-9848-1E859A631BC4}"/>
          </ac:spMkLst>
        </pc:spChg>
        <pc:spChg chg="mod">
          <ac:chgData name="Moses Ngari" userId="e5e49f3a-dcb5-424b-b3d9-8c2d6030ca64" providerId="ADAL" clId="{88733394-4394-41A4-8043-8CCBD037F9A9}" dt="2021-03-29T15:47:00.603" v="3863" actId="20577"/>
          <ac:spMkLst>
            <pc:docMk/>
            <pc:sldMk cId="76398713" sldId="327"/>
            <ac:spMk id="3" creationId="{DAAF2BFC-8355-43FD-9B22-1C997BB83CFF}"/>
          </ac:spMkLst>
        </pc:spChg>
        <pc:picChg chg="add mod">
          <ac:chgData name="Moses Ngari" userId="e5e49f3a-dcb5-424b-b3d9-8c2d6030ca64" providerId="ADAL" clId="{88733394-4394-41A4-8043-8CCBD037F9A9}" dt="2021-03-29T15:47:36.842" v="3865" actId="1076"/>
          <ac:picMkLst>
            <pc:docMk/>
            <pc:sldMk cId="76398713" sldId="327"/>
            <ac:picMk id="5" creationId="{D2B94F55-CAA2-4ED1-801E-82ACC275922C}"/>
          </ac:picMkLst>
        </pc:picChg>
        <pc:picChg chg="add mod">
          <ac:chgData name="Moses Ngari" userId="e5e49f3a-dcb5-424b-b3d9-8c2d6030ca64" providerId="ADAL" clId="{88733394-4394-41A4-8043-8CCBD037F9A9}" dt="2021-03-29T15:48:06" v="3870" actId="1076"/>
          <ac:picMkLst>
            <pc:docMk/>
            <pc:sldMk cId="76398713" sldId="327"/>
            <ac:picMk id="7" creationId="{ECE32F07-7DFF-41D4-A08F-D5531324F064}"/>
          </ac:picMkLst>
        </pc:picChg>
      </pc:sldChg>
      <pc:sldChg chg="modSp new mod">
        <pc:chgData name="Moses Ngari" userId="e5e49f3a-dcb5-424b-b3d9-8c2d6030ca64" providerId="ADAL" clId="{88733394-4394-41A4-8043-8CCBD037F9A9}" dt="2021-03-29T16:13:11.322" v="4043" actId="20577"/>
        <pc:sldMkLst>
          <pc:docMk/>
          <pc:sldMk cId="3264092506" sldId="328"/>
        </pc:sldMkLst>
        <pc:spChg chg="mod">
          <ac:chgData name="Moses Ngari" userId="e5e49f3a-dcb5-424b-b3d9-8c2d6030ca64" providerId="ADAL" clId="{88733394-4394-41A4-8043-8CCBD037F9A9}" dt="2021-03-29T16:06:15.206" v="3875" actId="20577"/>
          <ac:spMkLst>
            <pc:docMk/>
            <pc:sldMk cId="3264092506" sldId="328"/>
            <ac:spMk id="2" creationId="{71EF954A-B761-46A0-90C3-45309EE8C61B}"/>
          </ac:spMkLst>
        </pc:spChg>
        <pc:spChg chg="mod">
          <ac:chgData name="Moses Ngari" userId="e5e49f3a-dcb5-424b-b3d9-8c2d6030ca64" providerId="ADAL" clId="{88733394-4394-41A4-8043-8CCBD037F9A9}" dt="2021-03-29T16:13:11.322" v="4043" actId="20577"/>
          <ac:spMkLst>
            <pc:docMk/>
            <pc:sldMk cId="3264092506" sldId="328"/>
            <ac:spMk id="3" creationId="{8D4B15C9-AE55-42F3-BA4C-7346B8B170E5}"/>
          </ac:spMkLst>
        </pc:spChg>
      </pc:sldChg>
      <pc:sldChg chg="modSp new mod">
        <pc:chgData name="Moses Ngari" userId="e5e49f3a-dcb5-424b-b3d9-8c2d6030ca64" providerId="ADAL" clId="{88733394-4394-41A4-8043-8CCBD037F9A9}" dt="2021-03-29T17:27:01.174" v="4310" actId="1076"/>
        <pc:sldMkLst>
          <pc:docMk/>
          <pc:sldMk cId="324105020" sldId="329"/>
        </pc:sldMkLst>
        <pc:spChg chg="mod">
          <ac:chgData name="Moses Ngari" userId="e5e49f3a-dcb5-424b-b3d9-8c2d6030ca64" providerId="ADAL" clId="{88733394-4394-41A4-8043-8CCBD037F9A9}" dt="2021-03-29T17:27:01.174" v="4310" actId="1076"/>
          <ac:spMkLst>
            <pc:docMk/>
            <pc:sldMk cId="324105020" sldId="329"/>
            <ac:spMk id="2" creationId="{B04A3850-AD1A-41AF-B604-AA4DCAE6D45D}"/>
          </ac:spMkLst>
        </pc:spChg>
        <pc:spChg chg="mod">
          <ac:chgData name="Moses Ngari" userId="e5e49f3a-dcb5-424b-b3d9-8c2d6030ca64" providerId="ADAL" clId="{88733394-4394-41A4-8043-8CCBD037F9A9}" dt="2021-03-29T17:26:44.574" v="4309" actId="15"/>
          <ac:spMkLst>
            <pc:docMk/>
            <pc:sldMk cId="324105020" sldId="329"/>
            <ac:spMk id="3" creationId="{2CC76289-80F5-45D7-BD05-FDEB64D857CD}"/>
          </ac:spMkLst>
        </pc:spChg>
      </pc:sldChg>
      <pc:sldChg chg="modSp add mod">
        <pc:chgData name="Moses Ngari" userId="e5e49f3a-dcb5-424b-b3d9-8c2d6030ca64" providerId="ADAL" clId="{88733394-4394-41A4-8043-8CCBD037F9A9}" dt="2021-03-29T17:32:16.802" v="4524" actId="20577"/>
        <pc:sldMkLst>
          <pc:docMk/>
          <pc:sldMk cId="2900937128" sldId="330"/>
        </pc:sldMkLst>
        <pc:spChg chg="mod">
          <ac:chgData name="Moses Ngari" userId="e5e49f3a-dcb5-424b-b3d9-8c2d6030ca64" providerId="ADAL" clId="{88733394-4394-41A4-8043-8CCBD037F9A9}" dt="2021-03-29T17:28:31.472" v="4312" actId="20577"/>
          <ac:spMkLst>
            <pc:docMk/>
            <pc:sldMk cId="2900937128" sldId="330"/>
            <ac:spMk id="2" creationId="{B04A3850-AD1A-41AF-B604-AA4DCAE6D45D}"/>
          </ac:spMkLst>
        </pc:spChg>
        <pc:spChg chg="mod">
          <ac:chgData name="Moses Ngari" userId="e5e49f3a-dcb5-424b-b3d9-8c2d6030ca64" providerId="ADAL" clId="{88733394-4394-41A4-8043-8CCBD037F9A9}" dt="2021-03-29T17:32:16.802" v="4524" actId="20577"/>
          <ac:spMkLst>
            <pc:docMk/>
            <pc:sldMk cId="2900937128" sldId="330"/>
            <ac:spMk id="3" creationId="{2CC76289-80F5-45D7-BD05-FDEB64D857CD}"/>
          </ac:spMkLst>
        </pc:spChg>
      </pc:sldChg>
      <pc:sldChg chg="modSp add mod">
        <pc:chgData name="Moses Ngari" userId="e5e49f3a-dcb5-424b-b3d9-8c2d6030ca64" providerId="ADAL" clId="{88733394-4394-41A4-8043-8CCBD037F9A9}" dt="2021-03-29T17:34:22.802" v="4696" actId="20577"/>
        <pc:sldMkLst>
          <pc:docMk/>
          <pc:sldMk cId="958189494" sldId="331"/>
        </pc:sldMkLst>
        <pc:spChg chg="mod">
          <ac:chgData name="Moses Ngari" userId="e5e49f3a-dcb5-424b-b3d9-8c2d6030ca64" providerId="ADAL" clId="{88733394-4394-41A4-8043-8CCBD037F9A9}" dt="2021-03-29T17:32:28.988" v="4527" actId="20577"/>
          <ac:spMkLst>
            <pc:docMk/>
            <pc:sldMk cId="958189494" sldId="331"/>
            <ac:spMk id="2" creationId="{B04A3850-AD1A-41AF-B604-AA4DCAE6D45D}"/>
          </ac:spMkLst>
        </pc:spChg>
        <pc:spChg chg="mod">
          <ac:chgData name="Moses Ngari" userId="e5e49f3a-dcb5-424b-b3d9-8c2d6030ca64" providerId="ADAL" clId="{88733394-4394-41A4-8043-8CCBD037F9A9}" dt="2021-03-29T17:34:22.802" v="4696" actId="20577"/>
          <ac:spMkLst>
            <pc:docMk/>
            <pc:sldMk cId="958189494" sldId="331"/>
            <ac:spMk id="3" creationId="{2CC76289-80F5-45D7-BD05-FDEB64D857CD}"/>
          </ac:spMkLst>
        </pc:spChg>
      </pc:sldChg>
      <pc:sldChg chg="addSp delSp modSp new mod setBg">
        <pc:chgData name="Moses Ngari" userId="e5e49f3a-dcb5-424b-b3d9-8c2d6030ca64" providerId="ADAL" clId="{88733394-4394-41A4-8043-8CCBD037F9A9}" dt="2021-03-29T17:35:51.903" v="4708" actId="26606"/>
        <pc:sldMkLst>
          <pc:docMk/>
          <pc:sldMk cId="1039731787" sldId="332"/>
        </pc:sldMkLst>
        <pc:spChg chg="add mod">
          <ac:chgData name="Moses Ngari" userId="e5e49f3a-dcb5-424b-b3d9-8c2d6030ca64" providerId="ADAL" clId="{88733394-4394-41A4-8043-8CCBD037F9A9}" dt="2021-03-29T17:35:51.903" v="4708" actId="26606"/>
          <ac:spMkLst>
            <pc:docMk/>
            <pc:sldMk cId="1039731787" sldId="332"/>
            <ac:spMk id="2" creationId="{A6798332-EE87-4CF3-B823-DE173D2FFD00}"/>
          </ac:spMkLst>
        </pc:spChg>
        <pc:spChg chg="add del">
          <ac:chgData name="Moses Ngari" userId="e5e49f3a-dcb5-424b-b3d9-8c2d6030ca64" providerId="ADAL" clId="{88733394-4394-41A4-8043-8CCBD037F9A9}" dt="2021-03-29T17:35:51.903" v="4708" actId="26606"/>
          <ac:spMkLst>
            <pc:docMk/>
            <pc:sldMk cId="1039731787" sldId="332"/>
            <ac:spMk id="9" creationId="{A8384FB5-9ADC-4DDC-881B-597D56F5B15D}"/>
          </ac:spMkLst>
        </pc:spChg>
        <pc:spChg chg="add del">
          <ac:chgData name="Moses Ngari" userId="e5e49f3a-dcb5-424b-b3d9-8c2d6030ca64" providerId="ADAL" clId="{88733394-4394-41A4-8043-8CCBD037F9A9}" dt="2021-03-29T17:35:51.903" v="4708" actId="26606"/>
          <ac:spMkLst>
            <pc:docMk/>
            <pc:sldMk cId="1039731787" sldId="332"/>
            <ac:spMk id="11" creationId="{91E5A9A7-95C6-4F4F-B00E-C82E07FE62EF}"/>
          </ac:spMkLst>
        </pc:spChg>
        <pc:spChg chg="add del">
          <ac:chgData name="Moses Ngari" userId="e5e49f3a-dcb5-424b-b3d9-8c2d6030ca64" providerId="ADAL" clId="{88733394-4394-41A4-8043-8CCBD037F9A9}" dt="2021-03-29T17:35:51.903" v="4708" actId="26606"/>
          <ac:spMkLst>
            <pc:docMk/>
            <pc:sldMk cId="1039731787" sldId="332"/>
            <ac:spMk id="13" creationId="{D07DD2DE-F619-49DD-B5E7-03A290FF4ED1}"/>
          </ac:spMkLst>
        </pc:spChg>
        <pc:spChg chg="add del">
          <ac:chgData name="Moses Ngari" userId="e5e49f3a-dcb5-424b-b3d9-8c2d6030ca64" providerId="ADAL" clId="{88733394-4394-41A4-8043-8CCBD037F9A9}" dt="2021-03-29T17:35:51.903" v="4708" actId="26606"/>
          <ac:spMkLst>
            <pc:docMk/>
            <pc:sldMk cId="1039731787" sldId="332"/>
            <ac:spMk id="15" creationId="{85149191-5F60-4A28-AAFF-039F96B0F3EC}"/>
          </ac:spMkLst>
        </pc:spChg>
        <pc:spChg chg="add del">
          <ac:chgData name="Moses Ngari" userId="e5e49f3a-dcb5-424b-b3d9-8c2d6030ca64" providerId="ADAL" clId="{88733394-4394-41A4-8043-8CCBD037F9A9}" dt="2021-03-29T17:35:51.903" v="4708" actId="26606"/>
          <ac:spMkLst>
            <pc:docMk/>
            <pc:sldMk cId="1039731787" sldId="332"/>
            <ac:spMk id="17" creationId="{F8260ED5-17F7-4158-B241-D51DD4CF1B7E}"/>
          </ac:spMkLst>
        </pc:spChg>
        <pc:picChg chg="add mod">
          <ac:chgData name="Moses Ngari" userId="e5e49f3a-dcb5-424b-b3d9-8c2d6030ca64" providerId="ADAL" clId="{88733394-4394-41A4-8043-8CCBD037F9A9}" dt="2021-03-29T17:35:51.903" v="4708" actId="26606"/>
          <ac:picMkLst>
            <pc:docMk/>
            <pc:sldMk cId="1039731787" sldId="332"/>
            <ac:picMk id="4" creationId="{86170F2D-28AB-41E7-A9C1-749D71FE6C87}"/>
          </ac:picMkLst>
        </pc:picChg>
      </pc:sldChg>
      <pc:sldChg chg="addSp modSp new mod">
        <pc:chgData name="Moses Ngari" userId="e5e49f3a-dcb5-424b-b3d9-8c2d6030ca64" providerId="ADAL" clId="{88733394-4394-41A4-8043-8CCBD037F9A9}" dt="2021-03-29T17:53:15.287" v="4913" actId="11529"/>
        <pc:sldMkLst>
          <pc:docMk/>
          <pc:sldMk cId="4226259349" sldId="333"/>
        </pc:sldMkLst>
        <pc:spChg chg="mod">
          <ac:chgData name="Moses Ngari" userId="e5e49f3a-dcb5-424b-b3d9-8c2d6030ca64" providerId="ADAL" clId="{88733394-4394-41A4-8043-8CCBD037F9A9}" dt="2021-03-29T17:47:02.917" v="4716" actId="14100"/>
          <ac:spMkLst>
            <pc:docMk/>
            <pc:sldMk cId="4226259349" sldId="333"/>
            <ac:spMk id="2" creationId="{E92FCB7D-F68A-4C9E-AA41-96312F2E6DB7}"/>
          </ac:spMkLst>
        </pc:spChg>
        <pc:spChg chg="mod">
          <ac:chgData name="Moses Ngari" userId="e5e49f3a-dcb5-424b-b3d9-8c2d6030ca64" providerId="ADAL" clId="{88733394-4394-41A4-8043-8CCBD037F9A9}" dt="2021-03-29T17:48:44.824" v="4857" actId="20577"/>
          <ac:spMkLst>
            <pc:docMk/>
            <pc:sldMk cId="4226259349" sldId="333"/>
            <ac:spMk id="3" creationId="{540CE79D-597A-4E64-B4BB-8FCAAAB5276D}"/>
          </ac:spMkLst>
        </pc:spChg>
        <pc:spChg chg="add mod">
          <ac:chgData name="Moses Ngari" userId="e5e49f3a-dcb5-424b-b3d9-8c2d6030ca64" providerId="ADAL" clId="{88733394-4394-41A4-8043-8CCBD037F9A9}" dt="2021-03-29T17:52:26.242" v="4892" actId="207"/>
          <ac:spMkLst>
            <pc:docMk/>
            <pc:sldMk cId="4226259349" sldId="333"/>
            <ac:spMk id="8" creationId="{5AEB068B-51E3-46FA-854B-BCC25007697A}"/>
          </ac:spMkLst>
        </pc:spChg>
        <pc:spChg chg="add mod">
          <ac:chgData name="Moses Ngari" userId="e5e49f3a-dcb5-424b-b3d9-8c2d6030ca64" providerId="ADAL" clId="{88733394-4394-41A4-8043-8CCBD037F9A9}" dt="2021-03-29T17:52:55.702" v="4911" actId="207"/>
          <ac:spMkLst>
            <pc:docMk/>
            <pc:sldMk cId="4226259349" sldId="333"/>
            <ac:spMk id="9" creationId="{0B0BE0F0-54D1-4855-A0EC-96B1DE353CB5}"/>
          </ac:spMkLst>
        </pc:spChg>
        <pc:picChg chg="add mod">
          <ac:chgData name="Moses Ngari" userId="e5e49f3a-dcb5-424b-b3d9-8c2d6030ca64" providerId="ADAL" clId="{88733394-4394-41A4-8043-8CCBD037F9A9}" dt="2021-03-29T17:50:59.780" v="4859" actId="1076"/>
          <ac:picMkLst>
            <pc:docMk/>
            <pc:sldMk cId="4226259349" sldId="333"/>
            <ac:picMk id="5" creationId="{2F5458CA-F7E4-46E6-B125-B1714E0DE2F9}"/>
          </ac:picMkLst>
        </pc:picChg>
        <pc:picChg chg="add mod">
          <ac:chgData name="Moses Ngari" userId="e5e49f3a-dcb5-424b-b3d9-8c2d6030ca64" providerId="ADAL" clId="{88733394-4394-41A4-8043-8CCBD037F9A9}" dt="2021-03-29T17:51:41.952" v="4866" actId="1076"/>
          <ac:picMkLst>
            <pc:docMk/>
            <pc:sldMk cId="4226259349" sldId="333"/>
            <ac:picMk id="7" creationId="{F17B1E4D-8765-4014-ABE8-860963417875}"/>
          </ac:picMkLst>
        </pc:picChg>
        <pc:cxnChg chg="add">
          <ac:chgData name="Moses Ngari" userId="e5e49f3a-dcb5-424b-b3d9-8c2d6030ca64" providerId="ADAL" clId="{88733394-4394-41A4-8043-8CCBD037F9A9}" dt="2021-03-29T17:53:06.781" v="4912" actId="11529"/>
          <ac:cxnSpMkLst>
            <pc:docMk/>
            <pc:sldMk cId="4226259349" sldId="333"/>
            <ac:cxnSpMk id="11" creationId="{A02BD53E-85CB-4B79-ABC6-63084E433605}"/>
          </ac:cxnSpMkLst>
        </pc:cxnChg>
        <pc:cxnChg chg="add">
          <ac:chgData name="Moses Ngari" userId="e5e49f3a-dcb5-424b-b3d9-8c2d6030ca64" providerId="ADAL" clId="{88733394-4394-41A4-8043-8CCBD037F9A9}" dt="2021-03-29T17:53:15.287" v="4913" actId="11529"/>
          <ac:cxnSpMkLst>
            <pc:docMk/>
            <pc:sldMk cId="4226259349" sldId="333"/>
            <ac:cxnSpMk id="13" creationId="{ABD83E33-0156-4B62-9638-8C563361694B}"/>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04C0-FD8C-40A8-96B3-EB853792DA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53C51AAB-FE2E-47BA-AFDC-35AC078D14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34F8FCDC-6D24-47DE-B135-158CF46E43E0}"/>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5" name="Footer Placeholder 4">
            <a:extLst>
              <a:ext uri="{FF2B5EF4-FFF2-40B4-BE49-F238E27FC236}">
                <a16:creationId xmlns:a16="http://schemas.microsoft.com/office/drawing/2014/main" id="{CD8567B2-E17F-4011-9254-0D3469AFA6CF}"/>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A041E1A-EEAD-4296-91E8-746F353EEF32}"/>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2690996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08323-EC96-4CE3-AE36-E7C91E44AAD7}"/>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EFC0212F-371F-4BE7-A990-87D3574DA9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10FC710-C5D4-4F35-A97B-1F951430DBE4}"/>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5" name="Footer Placeholder 4">
            <a:extLst>
              <a:ext uri="{FF2B5EF4-FFF2-40B4-BE49-F238E27FC236}">
                <a16:creationId xmlns:a16="http://schemas.microsoft.com/office/drawing/2014/main" id="{27F909F5-C8AC-4221-B563-C27A031F1B0B}"/>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0C9AAC1B-247D-4576-955B-4DC77B915643}"/>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2760239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2D7E10-34C0-4106-8B95-1B61EB38F3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F4837BA4-FC64-418A-9597-85FC46B08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7A32DF78-3112-470C-849B-8EE226941B6C}"/>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5" name="Footer Placeholder 4">
            <a:extLst>
              <a:ext uri="{FF2B5EF4-FFF2-40B4-BE49-F238E27FC236}">
                <a16:creationId xmlns:a16="http://schemas.microsoft.com/office/drawing/2014/main" id="{FAB3D7F8-0B8E-4555-98BF-190778762C3E}"/>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D79C79AE-73FD-4F42-AAEE-F2A8F87B8380}"/>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231494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5438-A04D-4616-B397-8B97DBC64A3E}"/>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F38205AD-5821-4D9C-A5B2-58DA30BA51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F0FF866B-04AA-41C2-AE6E-2DC36E121F0A}"/>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5" name="Footer Placeholder 4">
            <a:extLst>
              <a:ext uri="{FF2B5EF4-FFF2-40B4-BE49-F238E27FC236}">
                <a16:creationId xmlns:a16="http://schemas.microsoft.com/office/drawing/2014/main" id="{756BAA51-DC83-461E-9861-324DFAA7C78E}"/>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D7EE12A2-67D5-4014-9042-64E7B704F36A}"/>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349640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2F7F-AEB7-42CB-9AF6-936BD6A675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E35D81FC-941D-492E-A796-959C39165A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062838-F61D-408B-A56E-B8B769EC3EE5}"/>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5" name="Footer Placeholder 4">
            <a:extLst>
              <a:ext uri="{FF2B5EF4-FFF2-40B4-BE49-F238E27FC236}">
                <a16:creationId xmlns:a16="http://schemas.microsoft.com/office/drawing/2014/main" id="{660423CA-ADEF-4B6F-BB56-9696EDEE84A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5DEA2326-F785-45F9-BAC0-225B141F062D}"/>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1369622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DB84-DB11-4C00-A164-BAFC9C9AE056}"/>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53C65216-6E9A-4197-9A02-730E1EE3EF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915585A6-AA14-497E-B7E6-70272F07E7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5D5E00FC-27AC-4AB5-B48F-C72AED1D06FB}"/>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6" name="Footer Placeholder 5">
            <a:extLst>
              <a:ext uri="{FF2B5EF4-FFF2-40B4-BE49-F238E27FC236}">
                <a16:creationId xmlns:a16="http://schemas.microsoft.com/office/drawing/2014/main" id="{24B2F8BE-08FE-4FDD-8DB0-FCBF1A2C6F64}"/>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CB5C1FD4-C708-4B8B-8AAF-203BDBF122F6}"/>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1839286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5F63-941D-4037-AE8D-7ED033A3F2F8}"/>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827CC0F1-DDF4-4F2F-9D4A-F9F8EE5398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EBB200-7760-4D87-A2C1-07AF9F91FB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AE1D5457-F0BD-471E-B6E9-676FB77460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CD999B-1119-4BF9-8C88-755767DCEF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83484F82-0887-41D5-8A2B-0F74E96595B7}"/>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8" name="Footer Placeholder 7">
            <a:extLst>
              <a:ext uri="{FF2B5EF4-FFF2-40B4-BE49-F238E27FC236}">
                <a16:creationId xmlns:a16="http://schemas.microsoft.com/office/drawing/2014/main" id="{1A02AD52-CBF8-4F07-8749-46155B526540}"/>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FF6E4C7F-D8D7-4DA4-8885-9BC596D3490D}"/>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851764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B75B-31B2-4980-BB5F-18919EC1C598}"/>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B5451F7B-E593-49B2-A7B2-1464EF3D8B6E}"/>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4" name="Footer Placeholder 3">
            <a:extLst>
              <a:ext uri="{FF2B5EF4-FFF2-40B4-BE49-F238E27FC236}">
                <a16:creationId xmlns:a16="http://schemas.microsoft.com/office/drawing/2014/main" id="{8BF2EB1C-F820-4193-8DA2-8AA8611A662D}"/>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C8BEF950-8C46-4804-9599-9C6B6021A75A}"/>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1364854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32FCB-2F47-48D2-B790-E51A009FFD11}"/>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3" name="Footer Placeholder 2">
            <a:extLst>
              <a:ext uri="{FF2B5EF4-FFF2-40B4-BE49-F238E27FC236}">
                <a16:creationId xmlns:a16="http://schemas.microsoft.com/office/drawing/2014/main" id="{93883BA3-7DE4-4340-9E5A-CD0B08735840}"/>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A4BE6214-24E2-499F-BE54-8E94C88EA110}"/>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696975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9521-DCA1-43EE-8AB5-B0B311D900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3D5A61D4-65C7-4018-8688-EB026E3A2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9254D35D-F351-46FB-8D3F-03CE34019E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2CFB8-BBCB-4CB9-9F13-8BB4090415C2}"/>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6" name="Footer Placeholder 5">
            <a:extLst>
              <a:ext uri="{FF2B5EF4-FFF2-40B4-BE49-F238E27FC236}">
                <a16:creationId xmlns:a16="http://schemas.microsoft.com/office/drawing/2014/main" id="{B17BF680-5B4F-448B-B117-F7D7CEFC5477}"/>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81CBB2A1-D91F-4BAB-A6D5-EA9611341323}"/>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1518753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C12C-1C8D-4000-B130-D5CE06AC79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FAEF3B04-27BB-453C-9943-56934E9EBA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3AE231BB-9AA2-40EC-911E-392D711D5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75F79-7DA3-48F6-AE15-C7B23A89B49C}"/>
              </a:ext>
            </a:extLst>
          </p:cNvPr>
          <p:cNvSpPr>
            <a:spLocks noGrp="1"/>
          </p:cNvSpPr>
          <p:nvPr>
            <p:ph type="dt" sz="half" idx="10"/>
          </p:nvPr>
        </p:nvSpPr>
        <p:spPr/>
        <p:txBody>
          <a:bodyPr/>
          <a:lstStyle/>
          <a:p>
            <a:fld id="{1ECFD1E0-B4B2-4D9F-A6BE-BDE38A5A7CA1}" type="datetimeFigureOut">
              <a:rPr lang="en-KE" smtClean="0"/>
              <a:t>29/03/2021</a:t>
            </a:fld>
            <a:endParaRPr lang="en-KE"/>
          </a:p>
        </p:txBody>
      </p:sp>
      <p:sp>
        <p:nvSpPr>
          <p:cNvPr id="6" name="Footer Placeholder 5">
            <a:extLst>
              <a:ext uri="{FF2B5EF4-FFF2-40B4-BE49-F238E27FC236}">
                <a16:creationId xmlns:a16="http://schemas.microsoft.com/office/drawing/2014/main" id="{DDB7A862-E65A-4CED-945F-DC154041698E}"/>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7703646C-F7FC-492B-9459-FEA155139180}"/>
              </a:ext>
            </a:extLst>
          </p:cNvPr>
          <p:cNvSpPr>
            <a:spLocks noGrp="1"/>
          </p:cNvSpPr>
          <p:nvPr>
            <p:ph type="sldNum" sz="quarter" idx="12"/>
          </p:nvPr>
        </p:nvSpPr>
        <p:spPr/>
        <p:txBody>
          <a:bodyPr/>
          <a:lstStyle/>
          <a:p>
            <a:fld id="{A66E098B-FA76-4BE0-B332-194424905C93}" type="slidenum">
              <a:rPr lang="en-KE" smtClean="0"/>
              <a:t>‹#›</a:t>
            </a:fld>
            <a:endParaRPr lang="en-KE"/>
          </a:p>
        </p:txBody>
      </p:sp>
    </p:spTree>
    <p:extLst>
      <p:ext uri="{BB962C8B-B14F-4D97-AF65-F5344CB8AC3E}">
        <p14:creationId xmlns:p14="http://schemas.microsoft.com/office/powerpoint/2010/main" val="93973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3864C3-A2EC-4644-A6C2-BE3880552B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1E3CAC09-5BC7-47F5-82B2-DBAE78D681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BD42F86B-3AD1-4DBA-A953-8FB8C78FD5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CFD1E0-B4B2-4D9F-A6BE-BDE38A5A7CA1}" type="datetimeFigureOut">
              <a:rPr lang="en-KE" smtClean="0"/>
              <a:t>29/03/2021</a:t>
            </a:fld>
            <a:endParaRPr lang="en-KE"/>
          </a:p>
        </p:txBody>
      </p:sp>
      <p:sp>
        <p:nvSpPr>
          <p:cNvPr id="5" name="Footer Placeholder 4">
            <a:extLst>
              <a:ext uri="{FF2B5EF4-FFF2-40B4-BE49-F238E27FC236}">
                <a16:creationId xmlns:a16="http://schemas.microsoft.com/office/drawing/2014/main" id="{7BA249C3-3CFF-4117-B6DC-70E241D5AC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851ECDF4-BD82-4C13-859B-C7CDAF73D6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6E098B-FA76-4BE0-B332-194424905C93}" type="slidenum">
              <a:rPr lang="en-KE" smtClean="0"/>
              <a:t>‹#›</a:t>
            </a:fld>
            <a:endParaRPr lang="en-KE"/>
          </a:p>
        </p:txBody>
      </p:sp>
    </p:spTree>
    <p:extLst>
      <p:ext uri="{BB962C8B-B14F-4D97-AF65-F5344CB8AC3E}">
        <p14:creationId xmlns:p14="http://schemas.microsoft.com/office/powerpoint/2010/main" val="1735197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ngari@kemri-wellcome.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tats.idre.ucla.edu/stata/modules/"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emf"/><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B759B-B8CE-40F8-ABBD-E61521FC88AA}"/>
              </a:ext>
            </a:extLst>
          </p:cNvPr>
          <p:cNvSpPr>
            <a:spLocks noGrp="1"/>
          </p:cNvSpPr>
          <p:nvPr>
            <p:ph type="ctrTitle"/>
          </p:nvPr>
        </p:nvSpPr>
        <p:spPr/>
        <p:txBody>
          <a:bodyPr/>
          <a:lstStyle/>
          <a:p>
            <a:r>
              <a:rPr lang="en-GB" dirty="0"/>
              <a:t>Introduction to </a:t>
            </a:r>
            <a:r>
              <a:rPr lang="en-GB" dirty="0" err="1"/>
              <a:t>stata</a:t>
            </a:r>
            <a:endParaRPr lang="en-KE" dirty="0"/>
          </a:p>
        </p:txBody>
      </p:sp>
      <p:sp>
        <p:nvSpPr>
          <p:cNvPr id="3" name="Subtitle 2">
            <a:extLst>
              <a:ext uri="{FF2B5EF4-FFF2-40B4-BE49-F238E27FC236}">
                <a16:creationId xmlns:a16="http://schemas.microsoft.com/office/drawing/2014/main" id="{F71D9C3A-1D61-4294-BEB2-9067758F9005}"/>
              </a:ext>
            </a:extLst>
          </p:cNvPr>
          <p:cNvSpPr>
            <a:spLocks noGrp="1"/>
          </p:cNvSpPr>
          <p:nvPr>
            <p:ph type="subTitle" idx="1"/>
          </p:nvPr>
        </p:nvSpPr>
        <p:spPr/>
        <p:txBody>
          <a:bodyPr/>
          <a:lstStyle/>
          <a:p>
            <a:r>
              <a:rPr lang="en-GB" dirty="0"/>
              <a:t>Moses Ngari</a:t>
            </a:r>
          </a:p>
          <a:p>
            <a:r>
              <a:rPr lang="en-GB" dirty="0">
                <a:hlinkClick r:id="rId2"/>
              </a:rPr>
              <a:t>mngari@kemri-wellcome.org</a:t>
            </a:r>
            <a:endParaRPr lang="en-GB" dirty="0"/>
          </a:p>
          <a:p>
            <a:endParaRPr lang="en-KE" dirty="0"/>
          </a:p>
        </p:txBody>
      </p:sp>
    </p:spTree>
    <p:extLst>
      <p:ext uri="{BB962C8B-B14F-4D97-AF65-F5344CB8AC3E}">
        <p14:creationId xmlns:p14="http://schemas.microsoft.com/office/powerpoint/2010/main" val="3292241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4B07D0-EB96-4CE6-A8C5-47B54949B933}"/>
              </a:ext>
            </a:extLst>
          </p:cNvPr>
          <p:cNvSpPr txBox="1"/>
          <p:nvPr/>
        </p:nvSpPr>
        <p:spPr>
          <a:xfrm>
            <a:off x="762000" y="2228672"/>
            <a:ext cx="9791700" cy="3077766"/>
          </a:xfrm>
          <a:prstGeom prst="rect">
            <a:avLst/>
          </a:prstGeom>
          <a:noFill/>
        </p:spPr>
        <p:txBody>
          <a:bodyPr wrap="square">
            <a:spAutoFit/>
          </a:bodyPr>
          <a:lstStyle/>
          <a:p>
            <a:pPr algn="l"/>
            <a:r>
              <a:rPr lang="en-GB" sz="1800" b="0" i="0" u="none" strike="noStrike" baseline="0" dirty="0">
                <a:solidFill>
                  <a:srgbClr val="000000"/>
                </a:solidFill>
                <a:latin typeface="Arial" panose="020B0604020202020204" pitchFamily="34" charset="0"/>
              </a:rPr>
              <a:t>To see your working directory, type </a:t>
            </a:r>
          </a:p>
          <a:p>
            <a:pPr algn="l"/>
            <a:r>
              <a:rPr lang="en-GB" sz="1800" b="0" i="0" u="none" strike="noStrike" baseline="0" dirty="0" err="1">
                <a:solidFill>
                  <a:srgbClr val="000000"/>
                </a:solidFill>
                <a:latin typeface="Courier New" panose="02070309020205020404" pitchFamily="49" charset="0"/>
              </a:rPr>
              <a:t>pwd</a:t>
            </a:r>
            <a:r>
              <a:rPr lang="en-GB" sz="1800" b="0" i="0" u="none" strike="noStrike" baseline="0" dirty="0">
                <a:solidFill>
                  <a:srgbClr val="000000"/>
                </a:solidFill>
                <a:latin typeface="Courier New" panose="02070309020205020404" pitchFamily="49" charset="0"/>
              </a:rPr>
              <a:t> </a:t>
            </a:r>
          </a:p>
          <a:p>
            <a:pPr algn="l"/>
            <a:endParaRPr lang="en-GB" sz="1800" b="0" i="0" u="none" strike="noStrike" baseline="0" dirty="0">
              <a:solidFill>
                <a:srgbClr val="000000"/>
              </a:solidFill>
              <a:latin typeface="Arial" panose="020B0604020202020204" pitchFamily="34" charset="0"/>
            </a:endParaRPr>
          </a:p>
          <a:p>
            <a:pPr algn="l"/>
            <a:endParaRPr lang="en-GB" dirty="0">
              <a:solidFill>
                <a:srgbClr val="000000"/>
              </a:solidFill>
              <a:latin typeface="Arial" panose="020B0604020202020204" pitchFamily="34" charset="0"/>
            </a:endParaRPr>
          </a:p>
          <a:p>
            <a:pPr algn="l"/>
            <a:endParaRPr lang="en-GB" sz="1800" b="0" i="0" u="none" strike="noStrike" baseline="0" dirty="0">
              <a:solidFill>
                <a:srgbClr val="000000"/>
              </a:solidFill>
              <a:latin typeface="Arial" panose="020B0604020202020204" pitchFamily="34" charset="0"/>
            </a:endParaRPr>
          </a:p>
          <a:p>
            <a:pPr algn="l"/>
            <a:r>
              <a:rPr lang="en-GB" sz="1800" b="0" i="0" u="none" strike="noStrike" baseline="0" dirty="0">
                <a:solidFill>
                  <a:srgbClr val="000000"/>
                </a:solidFill>
                <a:latin typeface="Arial" panose="020B0604020202020204" pitchFamily="34" charset="0"/>
              </a:rPr>
              <a:t>To change the working directory to avoid typing the whole path when calling or saving files,</a:t>
            </a:r>
          </a:p>
          <a:p>
            <a:pPr algn="l"/>
            <a:endParaRPr lang="en-GB" dirty="0">
              <a:solidFill>
                <a:srgbClr val="000000"/>
              </a:solidFill>
              <a:latin typeface="Arial" panose="020B0604020202020204" pitchFamily="34" charset="0"/>
            </a:endParaRPr>
          </a:p>
          <a:p>
            <a:pPr algn="l"/>
            <a:r>
              <a:rPr lang="en-GB" sz="1800" b="0" i="0" u="none" strike="noStrike" baseline="0" dirty="0">
                <a:solidFill>
                  <a:srgbClr val="000000"/>
                </a:solidFill>
                <a:latin typeface="Arial" panose="020B0604020202020204" pitchFamily="34" charset="0"/>
              </a:rPr>
              <a:t> type: </a:t>
            </a:r>
            <a:r>
              <a:rPr lang="en-GB" sz="1800" b="0" i="0" u="none" strike="noStrike" baseline="0" dirty="0">
                <a:solidFill>
                  <a:srgbClr val="000000"/>
                </a:solidFill>
                <a:latin typeface="Courier New" panose="02070309020205020404" pitchFamily="49" charset="0"/>
              </a:rPr>
              <a:t>cd</a:t>
            </a:r>
          </a:p>
          <a:p>
            <a:pPr algn="l"/>
            <a:endParaRPr lang="en-GB" sz="1400" b="0" i="0" u="none" strike="noStrike" baseline="0" dirty="0">
              <a:solidFill>
                <a:srgbClr val="000000"/>
              </a:solidFill>
              <a:latin typeface="Lucida Console" panose="020B0609040504020204" pitchFamily="49" charset="0"/>
            </a:endParaRPr>
          </a:p>
          <a:p>
            <a:pPr marR="0" algn="l"/>
            <a:r>
              <a:rPr lang="en-GB" sz="1800" b="0" i="0" u="none" strike="noStrike" baseline="0" dirty="0">
                <a:solidFill>
                  <a:srgbClr val="000000"/>
                </a:solidFill>
                <a:latin typeface="Arial" panose="020B0604020202020204" pitchFamily="34" charset="0"/>
              </a:rPr>
              <a:t>Use quotes if the new directory has blank spaces, for example </a:t>
            </a:r>
          </a:p>
          <a:p>
            <a:r>
              <a:rPr lang="en-GB" sz="1800" b="0" i="0" u="none" strike="noStrike" baseline="0" dirty="0">
                <a:solidFill>
                  <a:srgbClr val="000000"/>
                </a:solidFill>
                <a:latin typeface="Courier New" panose="02070309020205020404" pitchFamily="49" charset="0"/>
              </a:rPr>
              <a:t>cd “h:\</a:t>
            </a:r>
            <a:r>
              <a:rPr lang="en-GB" sz="1800" b="0" i="0" u="none" strike="noStrike" baseline="0" dirty="0" err="1">
                <a:solidFill>
                  <a:srgbClr val="000000"/>
                </a:solidFill>
                <a:latin typeface="Courier New" panose="02070309020205020404" pitchFamily="49" charset="0"/>
              </a:rPr>
              <a:t>stata</a:t>
            </a:r>
            <a:r>
              <a:rPr lang="en-GB" sz="1800" b="0" i="0" u="none" strike="noStrike" baseline="0" dirty="0">
                <a:solidFill>
                  <a:srgbClr val="000000"/>
                </a:solidFill>
                <a:latin typeface="Courier New" panose="02070309020205020404" pitchFamily="49" charset="0"/>
              </a:rPr>
              <a:t> and data” </a:t>
            </a:r>
            <a:r>
              <a:rPr lang="en-GB" sz="1400" b="0" i="0" u="none" strike="noStrike" baseline="0" dirty="0">
                <a:solidFill>
                  <a:srgbClr val="000000"/>
                </a:solidFill>
                <a:latin typeface="Lucida Console" panose="020B0609040504020204" pitchFamily="49" charset="0"/>
              </a:rPr>
              <a:t>h:\stata and data. cd "h:\stata and da</a:t>
            </a:r>
            <a:endParaRPr lang="en-KE" dirty="0"/>
          </a:p>
        </p:txBody>
      </p:sp>
    </p:spTree>
    <p:extLst>
      <p:ext uri="{BB962C8B-B14F-4D97-AF65-F5344CB8AC3E}">
        <p14:creationId xmlns:p14="http://schemas.microsoft.com/office/powerpoint/2010/main" val="2476149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6AC0A-21C4-478F-8D39-4D0D69F78663}"/>
              </a:ext>
            </a:extLst>
          </p:cNvPr>
          <p:cNvSpPr txBox="1"/>
          <p:nvPr/>
        </p:nvSpPr>
        <p:spPr>
          <a:xfrm>
            <a:off x="2438400" y="409575"/>
            <a:ext cx="7372350" cy="1077218"/>
          </a:xfrm>
          <a:prstGeom prst="rect">
            <a:avLst/>
          </a:prstGeom>
          <a:noFill/>
        </p:spPr>
        <p:txBody>
          <a:bodyPr wrap="square" rtlCol="0">
            <a:spAutoFit/>
          </a:bodyPr>
          <a:lstStyle/>
          <a:p>
            <a:pPr algn="l"/>
            <a:r>
              <a:rPr lang="en-GB" sz="2800" b="0" i="0" u="none" strike="noStrike" baseline="0">
                <a:solidFill>
                  <a:srgbClr val="000000"/>
                </a:solidFill>
                <a:latin typeface="Arial" panose="020B0604020202020204" pitchFamily="34" charset="0"/>
              </a:rPr>
              <a:t>To see your working directory, type </a:t>
            </a:r>
          </a:p>
          <a:p>
            <a:pPr algn="l"/>
            <a:r>
              <a:rPr lang="en-GB" sz="1800" b="0" i="0" u="none" strike="noStrike" baseline="0">
                <a:solidFill>
                  <a:srgbClr val="000000"/>
                </a:solidFill>
                <a:latin typeface="Courier New" panose="02070309020205020404" pitchFamily="49" charset="0"/>
              </a:rPr>
              <a:t>pwd </a:t>
            </a:r>
          </a:p>
          <a:p>
            <a:endParaRPr lang="en-KE" dirty="0"/>
          </a:p>
        </p:txBody>
      </p:sp>
      <p:pic>
        <p:nvPicPr>
          <p:cNvPr id="4" name="Picture 3">
            <a:extLst>
              <a:ext uri="{FF2B5EF4-FFF2-40B4-BE49-F238E27FC236}">
                <a16:creationId xmlns:a16="http://schemas.microsoft.com/office/drawing/2014/main" id="{591DF521-EC96-4866-9425-E0E94EAC481C}"/>
              </a:ext>
            </a:extLst>
          </p:cNvPr>
          <p:cNvPicPr>
            <a:picLocks noChangeAspect="1"/>
          </p:cNvPicPr>
          <p:nvPr/>
        </p:nvPicPr>
        <p:blipFill>
          <a:blip r:embed="rId2"/>
          <a:stretch>
            <a:fillRect/>
          </a:stretch>
        </p:blipFill>
        <p:spPr>
          <a:xfrm>
            <a:off x="713105" y="1486793"/>
            <a:ext cx="9753600" cy="781050"/>
          </a:xfrm>
          <a:prstGeom prst="rect">
            <a:avLst/>
          </a:prstGeom>
        </p:spPr>
      </p:pic>
      <p:sp>
        <p:nvSpPr>
          <p:cNvPr id="5" name="TextBox 4">
            <a:extLst>
              <a:ext uri="{FF2B5EF4-FFF2-40B4-BE49-F238E27FC236}">
                <a16:creationId xmlns:a16="http://schemas.microsoft.com/office/drawing/2014/main" id="{CD1BA200-8DFE-4260-8D08-8A890494C06A}"/>
              </a:ext>
            </a:extLst>
          </p:cNvPr>
          <p:cNvSpPr txBox="1"/>
          <p:nvPr/>
        </p:nvSpPr>
        <p:spPr>
          <a:xfrm>
            <a:off x="641985" y="3515360"/>
            <a:ext cx="10097135" cy="2031325"/>
          </a:xfrm>
          <a:prstGeom prst="rect">
            <a:avLst/>
          </a:prstGeom>
          <a:noFill/>
        </p:spPr>
        <p:txBody>
          <a:bodyPr wrap="square" rtlCol="0">
            <a:spAutoFit/>
          </a:bodyPr>
          <a:lstStyle/>
          <a:p>
            <a:pPr algn="l"/>
            <a:r>
              <a:rPr lang="en-GB" sz="1800" b="0" i="0" u="none" strike="noStrike" baseline="0" dirty="0">
                <a:solidFill>
                  <a:srgbClr val="000000"/>
                </a:solidFill>
                <a:latin typeface="Arial" panose="020B0604020202020204" pitchFamily="34" charset="0"/>
              </a:rPr>
              <a:t>To change the working directory to avoid typing the whole path when calling or saving files,</a:t>
            </a:r>
          </a:p>
          <a:p>
            <a:pPr algn="l"/>
            <a:endParaRPr lang="en-GB" dirty="0">
              <a:solidFill>
                <a:srgbClr val="000000"/>
              </a:solidFill>
              <a:latin typeface="Arial" panose="020B0604020202020204" pitchFamily="34" charset="0"/>
            </a:endParaRPr>
          </a:p>
          <a:p>
            <a:pPr algn="l"/>
            <a:r>
              <a:rPr lang="en-GB" sz="1800" b="0" i="0" u="none" strike="noStrike" baseline="0" dirty="0">
                <a:solidFill>
                  <a:srgbClr val="000000"/>
                </a:solidFill>
                <a:latin typeface="Arial" panose="020B0604020202020204" pitchFamily="34" charset="0"/>
              </a:rPr>
              <a:t> type: </a:t>
            </a:r>
            <a:r>
              <a:rPr lang="en-GB" sz="1800" b="0" i="0" u="none" strike="noStrike" baseline="0" dirty="0">
                <a:solidFill>
                  <a:srgbClr val="000000"/>
                </a:solidFill>
                <a:latin typeface="Courier New" panose="02070309020205020404" pitchFamily="49" charset="0"/>
              </a:rPr>
              <a:t>cd</a:t>
            </a:r>
          </a:p>
          <a:p>
            <a:pPr algn="l"/>
            <a:endParaRPr lang="en-GB" dirty="0">
              <a:solidFill>
                <a:srgbClr val="000000"/>
              </a:solidFill>
              <a:latin typeface="Courier New" panose="02070309020205020404" pitchFamily="49" charset="0"/>
            </a:endParaRPr>
          </a:p>
          <a:p>
            <a:pPr algn="l"/>
            <a:endParaRPr lang="en-GB" sz="1800" b="0" i="0" u="none" strike="noStrike" baseline="0" dirty="0">
              <a:solidFill>
                <a:srgbClr val="000000"/>
              </a:solidFill>
              <a:latin typeface="Courier New" panose="02070309020205020404" pitchFamily="49" charset="0"/>
            </a:endParaRPr>
          </a:p>
          <a:p>
            <a:pPr algn="l"/>
            <a:r>
              <a:rPr lang="en-GB" sz="1800" b="0" i="0" u="none" strike="noStrike" baseline="0" dirty="0">
                <a:solidFill>
                  <a:srgbClr val="000000"/>
                </a:solidFill>
                <a:latin typeface="Arial" panose="020B0604020202020204" pitchFamily="34" charset="0"/>
              </a:rPr>
              <a:t>Use quotes if the new directory has blank spaces</a:t>
            </a:r>
            <a:endParaRPr lang="en-GB" sz="1800" b="0" i="0" u="none" strike="noStrike" baseline="0" dirty="0">
              <a:solidFill>
                <a:srgbClr val="000000"/>
              </a:solidFill>
              <a:latin typeface="Courier New" panose="02070309020205020404" pitchFamily="49" charset="0"/>
            </a:endParaRPr>
          </a:p>
          <a:p>
            <a:endParaRPr lang="en-KE" dirty="0"/>
          </a:p>
        </p:txBody>
      </p:sp>
    </p:spTree>
    <p:extLst>
      <p:ext uri="{BB962C8B-B14F-4D97-AF65-F5344CB8AC3E}">
        <p14:creationId xmlns:p14="http://schemas.microsoft.com/office/powerpoint/2010/main" val="3409154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DFFA59-C26E-460C-94C3-20B5BF015E31}"/>
              </a:ext>
            </a:extLst>
          </p:cNvPr>
          <p:cNvPicPr>
            <a:picLocks noChangeAspect="1"/>
          </p:cNvPicPr>
          <p:nvPr/>
        </p:nvPicPr>
        <p:blipFill>
          <a:blip r:embed="rId2"/>
          <a:stretch>
            <a:fillRect/>
          </a:stretch>
        </p:blipFill>
        <p:spPr>
          <a:xfrm>
            <a:off x="157480" y="226252"/>
            <a:ext cx="11394440" cy="4281930"/>
          </a:xfrm>
          <a:prstGeom prst="rect">
            <a:avLst/>
          </a:prstGeom>
        </p:spPr>
      </p:pic>
      <p:sp>
        <p:nvSpPr>
          <p:cNvPr id="6" name="TextBox 5">
            <a:extLst>
              <a:ext uri="{FF2B5EF4-FFF2-40B4-BE49-F238E27FC236}">
                <a16:creationId xmlns:a16="http://schemas.microsoft.com/office/drawing/2014/main" id="{502769D3-66C9-44BE-9DF6-8F8385607EA7}"/>
              </a:ext>
            </a:extLst>
          </p:cNvPr>
          <p:cNvSpPr txBox="1"/>
          <p:nvPr/>
        </p:nvSpPr>
        <p:spPr>
          <a:xfrm>
            <a:off x="7734300" y="226252"/>
            <a:ext cx="3095625" cy="523220"/>
          </a:xfrm>
          <a:prstGeom prst="rect">
            <a:avLst/>
          </a:prstGeom>
          <a:noFill/>
        </p:spPr>
        <p:txBody>
          <a:bodyPr wrap="square" rtlCol="0">
            <a:spAutoFit/>
          </a:bodyPr>
          <a:lstStyle/>
          <a:p>
            <a:r>
              <a:rPr lang="en-GB" sz="2800" dirty="0">
                <a:solidFill>
                  <a:schemeClr val="accent1"/>
                </a:solidFill>
              </a:rPr>
              <a:t>Copy the link</a:t>
            </a:r>
            <a:endParaRPr lang="en-KE" sz="2800" dirty="0">
              <a:solidFill>
                <a:schemeClr val="accent1"/>
              </a:solidFill>
            </a:endParaRPr>
          </a:p>
        </p:txBody>
      </p:sp>
      <p:cxnSp>
        <p:nvCxnSpPr>
          <p:cNvPr id="8" name="Straight Arrow Connector 7">
            <a:extLst>
              <a:ext uri="{FF2B5EF4-FFF2-40B4-BE49-F238E27FC236}">
                <a16:creationId xmlns:a16="http://schemas.microsoft.com/office/drawing/2014/main" id="{13C7C014-62B2-4B60-9507-6258EF542454}"/>
              </a:ext>
            </a:extLst>
          </p:cNvPr>
          <p:cNvCxnSpPr/>
          <p:nvPr/>
        </p:nvCxnSpPr>
        <p:spPr>
          <a:xfrm flipH="1">
            <a:off x="4210050" y="571500"/>
            <a:ext cx="3419475" cy="523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3A27822-BCEA-4270-9490-0EE0366F18AD}"/>
              </a:ext>
            </a:extLst>
          </p:cNvPr>
          <p:cNvPicPr>
            <a:picLocks noChangeAspect="1"/>
          </p:cNvPicPr>
          <p:nvPr/>
        </p:nvPicPr>
        <p:blipFill>
          <a:blip r:embed="rId3"/>
          <a:stretch>
            <a:fillRect/>
          </a:stretch>
        </p:blipFill>
        <p:spPr>
          <a:xfrm>
            <a:off x="1590675" y="4760781"/>
            <a:ext cx="6953250" cy="1120429"/>
          </a:xfrm>
          <a:prstGeom prst="rect">
            <a:avLst/>
          </a:prstGeom>
        </p:spPr>
      </p:pic>
      <p:sp>
        <p:nvSpPr>
          <p:cNvPr id="11" name="TextBox 10">
            <a:extLst>
              <a:ext uri="{FF2B5EF4-FFF2-40B4-BE49-F238E27FC236}">
                <a16:creationId xmlns:a16="http://schemas.microsoft.com/office/drawing/2014/main" id="{C1AC4629-BA5A-4528-82B7-BC9CA243A69D}"/>
              </a:ext>
            </a:extLst>
          </p:cNvPr>
          <p:cNvSpPr txBox="1"/>
          <p:nvPr/>
        </p:nvSpPr>
        <p:spPr>
          <a:xfrm>
            <a:off x="9167812" y="4906030"/>
            <a:ext cx="3324225" cy="523220"/>
          </a:xfrm>
          <a:prstGeom prst="rect">
            <a:avLst/>
          </a:prstGeom>
          <a:noFill/>
        </p:spPr>
        <p:txBody>
          <a:bodyPr wrap="square" rtlCol="0">
            <a:spAutoFit/>
          </a:bodyPr>
          <a:lstStyle/>
          <a:p>
            <a:r>
              <a:rPr lang="en-GB" sz="2800" dirty="0">
                <a:solidFill>
                  <a:schemeClr val="accent1"/>
                </a:solidFill>
              </a:rPr>
              <a:t>Type this</a:t>
            </a:r>
            <a:endParaRPr lang="en-KE" sz="2800" dirty="0">
              <a:solidFill>
                <a:schemeClr val="accent1"/>
              </a:solidFill>
            </a:endParaRPr>
          </a:p>
        </p:txBody>
      </p:sp>
      <p:cxnSp>
        <p:nvCxnSpPr>
          <p:cNvPr id="13" name="Straight Arrow Connector 12">
            <a:extLst>
              <a:ext uri="{FF2B5EF4-FFF2-40B4-BE49-F238E27FC236}">
                <a16:creationId xmlns:a16="http://schemas.microsoft.com/office/drawing/2014/main" id="{40125FD2-8A32-4602-87A0-2E835AD67FBF}"/>
              </a:ext>
            </a:extLst>
          </p:cNvPr>
          <p:cNvCxnSpPr>
            <a:cxnSpLocks/>
          </p:cNvCxnSpPr>
          <p:nvPr/>
        </p:nvCxnSpPr>
        <p:spPr>
          <a:xfrm flipH="1" flipV="1">
            <a:off x="7015163" y="5110490"/>
            <a:ext cx="2266949" cy="16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B153162-2126-433E-85FC-983787D004A8}"/>
              </a:ext>
            </a:extLst>
          </p:cNvPr>
          <p:cNvPicPr>
            <a:picLocks noChangeAspect="1"/>
          </p:cNvPicPr>
          <p:nvPr/>
        </p:nvPicPr>
        <p:blipFill>
          <a:blip r:embed="rId4"/>
          <a:stretch>
            <a:fillRect/>
          </a:stretch>
        </p:blipFill>
        <p:spPr>
          <a:xfrm>
            <a:off x="4491037" y="5832080"/>
            <a:ext cx="4200525" cy="666750"/>
          </a:xfrm>
          <a:prstGeom prst="rect">
            <a:avLst/>
          </a:prstGeom>
        </p:spPr>
      </p:pic>
    </p:spTree>
    <p:extLst>
      <p:ext uri="{BB962C8B-B14F-4D97-AF65-F5344CB8AC3E}">
        <p14:creationId xmlns:p14="http://schemas.microsoft.com/office/powerpoint/2010/main" val="3074227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BD1D4-858C-4F6C-81B3-BAE65356BEFE}"/>
              </a:ext>
            </a:extLst>
          </p:cNvPr>
          <p:cNvPicPr>
            <a:picLocks noChangeAspect="1"/>
          </p:cNvPicPr>
          <p:nvPr/>
        </p:nvPicPr>
        <p:blipFill>
          <a:blip r:embed="rId2"/>
          <a:stretch>
            <a:fillRect/>
          </a:stretch>
        </p:blipFill>
        <p:spPr>
          <a:xfrm>
            <a:off x="739206" y="643466"/>
            <a:ext cx="10713588" cy="5571067"/>
          </a:xfrm>
          <a:prstGeom prst="rect">
            <a:avLst/>
          </a:prstGeom>
        </p:spPr>
      </p:pic>
      <p:sp>
        <p:nvSpPr>
          <p:cNvPr id="4" name="TextBox 3">
            <a:extLst>
              <a:ext uri="{FF2B5EF4-FFF2-40B4-BE49-F238E27FC236}">
                <a16:creationId xmlns:a16="http://schemas.microsoft.com/office/drawing/2014/main" id="{38728994-9D63-43EC-BD7C-D2AC108B878A}"/>
              </a:ext>
            </a:extLst>
          </p:cNvPr>
          <p:cNvSpPr txBox="1"/>
          <p:nvPr/>
        </p:nvSpPr>
        <p:spPr>
          <a:xfrm>
            <a:off x="7406640" y="3429000"/>
            <a:ext cx="3850640" cy="830997"/>
          </a:xfrm>
          <a:prstGeom prst="rect">
            <a:avLst/>
          </a:prstGeom>
          <a:noFill/>
        </p:spPr>
        <p:txBody>
          <a:bodyPr wrap="square" rtlCol="0">
            <a:spAutoFit/>
          </a:bodyPr>
          <a:lstStyle/>
          <a:p>
            <a:r>
              <a:rPr lang="en-GB" sz="2400" dirty="0">
                <a:solidFill>
                  <a:schemeClr val="accent1"/>
                </a:solidFill>
              </a:rPr>
              <a:t>Select the folder you want to work from</a:t>
            </a:r>
            <a:endParaRPr lang="en-KE" sz="2400" dirty="0">
              <a:solidFill>
                <a:schemeClr val="accent1"/>
              </a:solidFill>
            </a:endParaRPr>
          </a:p>
        </p:txBody>
      </p:sp>
      <p:cxnSp>
        <p:nvCxnSpPr>
          <p:cNvPr id="6" name="Straight Arrow Connector 5">
            <a:extLst>
              <a:ext uri="{FF2B5EF4-FFF2-40B4-BE49-F238E27FC236}">
                <a16:creationId xmlns:a16="http://schemas.microsoft.com/office/drawing/2014/main" id="{33A38AA3-DEE1-490F-99F6-669560377E3E}"/>
              </a:ext>
            </a:extLst>
          </p:cNvPr>
          <p:cNvCxnSpPr/>
          <p:nvPr/>
        </p:nvCxnSpPr>
        <p:spPr>
          <a:xfrm flipH="1" flipV="1">
            <a:off x="2857500" y="3009900"/>
            <a:ext cx="4549140" cy="828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039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B4F0-B79C-4424-B2B0-FE83DFA6922E}"/>
              </a:ext>
            </a:extLst>
          </p:cNvPr>
          <p:cNvPicPr>
            <a:picLocks noChangeAspect="1"/>
          </p:cNvPicPr>
          <p:nvPr/>
        </p:nvPicPr>
        <p:blipFill>
          <a:blip r:embed="rId2"/>
          <a:stretch>
            <a:fillRect/>
          </a:stretch>
        </p:blipFill>
        <p:spPr>
          <a:xfrm>
            <a:off x="1582821" y="223520"/>
            <a:ext cx="9012098" cy="6421120"/>
          </a:xfrm>
          <a:prstGeom prst="rect">
            <a:avLst/>
          </a:prstGeom>
        </p:spPr>
      </p:pic>
    </p:spTree>
    <p:extLst>
      <p:ext uri="{BB962C8B-B14F-4D97-AF65-F5344CB8AC3E}">
        <p14:creationId xmlns:p14="http://schemas.microsoft.com/office/powerpoint/2010/main" val="4151133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DCB389-B7DD-4BBE-A508-07CADF15C938}"/>
              </a:ext>
            </a:extLst>
          </p:cNvPr>
          <p:cNvPicPr>
            <a:picLocks noChangeAspect="1"/>
          </p:cNvPicPr>
          <p:nvPr/>
        </p:nvPicPr>
        <p:blipFill>
          <a:blip r:embed="rId2"/>
          <a:stretch>
            <a:fillRect/>
          </a:stretch>
        </p:blipFill>
        <p:spPr>
          <a:xfrm>
            <a:off x="267546" y="518160"/>
            <a:ext cx="11602084" cy="5714025"/>
          </a:xfrm>
          <a:prstGeom prst="rect">
            <a:avLst/>
          </a:prstGeom>
        </p:spPr>
      </p:pic>
      <p:sp>
        <p:nvSpPr>
          <p:cNvPr id="4" name="TextBox 3">
            <a:extLst>
              <a:ext uri="{FF2B5EF4-FFF2-40B4-BE49-F238E27FC236}">
                <a16:creationId xmlns:a16="http://schemas.microsoft.com/office/drawing/2014/main" id="{4F01659C-A292-4903-9B17-BFCD72D85D71}"/>
              </a:ext>
            </a:extLst>
          </p:cNvPr>
          <p:cNvSpPr txBox="1"/>
          <p:nvPr/>
        </p:nvSpPr>
        <p:spPr>
          <a:xfrm>
            <a:off x="7705725" y="3600450"/>
            <a:ext cx="3600450" cy="954107"/>
          </a:xfrm>
          <a:prstGeom prst="rect">
            <a:avLst/>
          </a:prstGeom>
          <a:noFill/>
        </p:spPr>
        <p:txBody>
          <a:bodyPr wrap="square" rtlCol="0">
            <a:spAutoFit/>
          </a:bodyPr>
          <a:lstStyle/>
          <a:p>
            <a:r>
              <a:rPr lang="en-GB" sz="2800" dirty="0">
                <a:solidFill>
                  <a:schemeClr val="accent1"/>
                </a:solidFill>
              </a:rPr>
              <a:t>Provide the name and type of the log file</a:t>
            </a:r>
            <a:endParaRPr lang="en-KE" sz="2800" dirty="0">
              <a:solidFill>
                <a:schemeClr val="accent1"/>
              </a:solidFill>
            </a:endParaRPr>
          </a:p>
        </p:txBody>
      </p:sp>
      <p:cxnSp>
        <p:nvCxnSpPr>
          <p:cNvPr id="6" name="Straight Arrow Connector 5">
            <a:extLst>
              <a:ext uri="{FF2B5EF4-FFF2-40B4-BE49-F238E27FC236}">
                <a16:creationId xmlns:a16="http://schemas.microsoft.com/office/drawing/2014/main" id="{00632198-46A2-4296-A551-5EF4F99A5FDC}"/>
              </a:ext>
            </a:extLst>
          </p:cNvPr>
          <p:cNvCxnSpPr>
            <a:stCxn id="4" idx="1"/>
          </p:cNvCxnSpPr>
          <p:nvPr/>
        </p:nvCxnSpPr>
        <p:spPr>
          <a:xfrm flipH="1" flipV="1">
            <a:off x="4391025" y="3429000"/>
            <a:ext cx="3314700" cy="64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874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E421-AA44-4CDA-B708-9113EFA7F920}"/>
              </a:ext>
            </a:extLst>
          </p:cNvPr>
          <p:cNvSpPr>
            <a:spLocks noGrp="1"/>
          </p:cNvSpPr>
          <p:nvPr>
            <p:ph type="title"/>
          </p:nvPr>
        </p:nvSpPr>
        <p:spPr>
          <a:xfrm>
            <a:off x="838200" y="98426"/>
            <a:ext cx="10515600" cy="1244600"/>
          </a:xfrm>
        </p:spPr>
        <p:txBody>
          <a:bodyPr/>
          <a:lstStyle/>
          <a:p>
            <a:r>
              <a:rPr lang="en-GB" dirty="0"/>
              <a:t>Create do-file</a:t>
            </a:r>
            <a:endParaRPr lang="en-KE" dirty="0"/>
          </a:p>
        </p:txBody>
      </p:sp>
      <p:sp>
        <p:nvSpPr>
          <p:cNvPr id="3" name="Content Placeholder 2">
            <a:extLst>
              <a:ext uri="{FF2B5EF4-FFF2-40B4-BE49-F238E27FC236}">
                <a16:creationId xmlns:a16="http://schemas.microsoft.com/office/drawing/2014/main" id="{29A97452-6B04-4BB9-8F51-FED1BF3911A2}"/>
              </a:ext>
            </a:extLst>
          </p:cNvPr>
          <p:cNvSpPr>
            <a:spLocks noGrp="1"/>
          </p:cNvSpPr>
          <p:nvPr>
            <p:ph idx="1"/>
          </p:nvPr>
        </p:nvSpPr>
        <p:spPr>
          <a:xfrm>
            <a:off x="838200" y="1533525"/>
            <a:ext cx="10515600" cy="4643438"/>
          </a:xfrm>
        </p:spPr>
        <p:txBody>
          <a:bodyPr/>
          <a:lstStyle/>
          <a:p>
            <a:r>
              <a:rPr lang="en-GB" sz="1800" b="0" i="0" u="none" strike="noStrike" baseline="0" dirty="0">
                <a:solidFill>
                  <a:srgbClr val="000000"/>
                </a:solidFill>
                <a:latin typeface="Calibri" panose="020F0502020204030204" pitchFamily="34" charset="0"/>
              </a:rPr>
              <a:t>Do-files are ASCII files that contain of Stata commands to run specific procedures. It is highly recommended to use do-files to store your commands so do you not have to type them again should you need to re-do your work.</a:t>
            </a:r>
          </a:p>
          <a:p>
            <a:r>
              <a:rPr lang="en-GB" sz="1800" b="0" i="0" u="none" strike="noStrike" baseline="0" dirty="0">
                <a:solidFill>
                  <a:srgbClr val="000000"/>
                </a:solidFill>
                <a:latin typeface="Calibri" panose="020F0502020204030204" pitchFamily="34" charset="0"/>
              </a:rPr>
              <a:t> You can use any word processor and save the file in ASCII format, or you can use Stata’s ‘do-file editor’ with the advantage that you can run the commands from there. Either , in the command window type:</a:t>
            </a:r>
          </a:p>
          <a:p>
            <a:r>
              <a:rPr lang="en-GB" sz="1800" i="1" dirty="0" err="1">
                <a:solidFill>
                  <a:schemeClr val="accent1"/>
                </a:solidFill>
                <a:latin typeface="Calibri" panose="020F0502020204030204" pitchFamily="34" charset="0"/>
              </a:rPr>
              <a:t>doedit</a:t>
            </a:r>
            <a:endParaRPr lang="en-KE" i="1" dirty="0">
              <a:solidFill>
                <a:schemeClr val="accent1"/>
              </a:solidFill>
            </a:endParaRPr>
          </a:p>
        </p:txBody>
      </p:sp>
      <p:pic>
        <p:nvPicPr>
          <p:cNvPr id="5" name="Picture 4">
            <a:extLst>
              <a:ext uri="{FF2B5EF4-FFF2-40B4-BE49-F238E27FC236}">
                <a16:creationId xmlns:a16="http://schemas.microsoft.com/office/drawing/2014/main" id="{1AFAF698-851C-4D9F-AB36-D0DDDDB9591C}"/>
              </a:ext>
            </a:extLst>
          </p:cNvPr>
          <p:cNvPicPr>
            <a:picLocks noChangeAspect="1"/>
          </p:cNvPicPr>
          <p:nvPr/>
        </p:nvPicPr>
        <p:blipFill>
          <a:blip r:embed="rId2"/>
          <a:stretch>
            <a:fillRect/>
          </a:stretch>
        </p:blipFill>
        <p:spPr>
          <a:xfrm>
            <a:off x="2347980" y="2996717"/>
            <a:ext cx="7313160" cy="3597123"/>
          </a:xfrm>
          <a:prstGeom prst="rect">
            <a:avLst/>
          </a:prstGeom>
        </p:spPr>
      </p:pic>
      <p:sp>
        <p:nvSpPr>
          <p:cNvPr id="6" name="TextBox 5">
            <a:extLst>
              <a:ext uri="{FF2B5EF4-FFF2-40B4-BE49-F238E27FC236}">
                <a16:creationId xmlns:a16="http://schemas.microsoft.com/office/drawing/2014/main" id="{87707775-CEEF-4972-8477-A28830EBACEB}"/>
              </a:ext>
            </a:extLst>
          </p:cNvPr>
          <p:cNvSpPr txBox="1"/>
          <p:nvPr/>
        </p:nvSpPr>
        <p:spPr>
          <a:xfrm>
            <a:off x="8555990" y="3855244"/>
            <a:ext cx="3180080" cy="830997"/>
          </a:xfrm>
          <a:prstGeom prst="rect">
            <a:avLst/>
          </a:prstGeom>
          <a:noFill/>
        </p:spPr>
        <p:txBody>
          <a:bodyPr wrap="square" rtlCol="0">
            <a:spAutoFit/>
          </a:bodyPr>
          <a:lstStyle/>
          <a:p>
            <a:r>
              <a:rPr lang="en-GB" sz="2400" dirty="0">
                <a:solidFill>
                  <a:schemeClr val="accent1"/>
                </a:solidFill>
              </a:rPr>
              <a:t>Click this icon to start new do-file</a:t>
            </a:r>
            <a:endParaRPr lang="en-KE" sz="2400" dirty="0">
              <a:solidFill>
                <a:schemeClr val="accent1"/>
              </a:solidFill>
            </a:endParaRPr>
          </a:p>
        </p:txBody>
      </p:sp>
      <p:cxnSp>
        <p:nvCxnSpPr>
          <p:cNvPr id="8" name="Straight Arrow Connector 7">
            <a:extLst>
              <a:ext uri="{FF2B5EF4-FFF2-40B4-BE49-F238E27FC236}">
                <a16:creationId xmlns:a16="http://schemas.microsoft.com/office/drawing/2014/main" id="{30ECA586-615B-47AB-AFBD-FF9FF54AA5A3}"/>
              </a:ext>
            </a:extLst>
          </p:cNvPr>
          <p:cNvCxnSpPr/>
          <p:nvPr/>
        </p:nvCxnSpPr>
        <p:spPr>
          <a:xfrm flipH="1" flipV="1">
            <a:off x="3914775" y="3581400"/>
            <a:ext cx="4562475" cy="73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11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E8B75-7336-4CC7-B505-83A6F1BC0B28}"/>
              </a:ext>
            </a:extLst>
          </p:cNvPr>
          <p:cNvPicPr>
            <a:picLocks noChangeAspect="1"/>
          </p:cNvPicPr>
          <p:nvPr/>
        </p:nvPicPr>
        <p:blipFill>
          <a:blip r:embed="rId2"/>
          <a:stretch>
            <a:fillRect/>
          </a:stretch>
        </p:blipFill>
        <p:spPr>
          <a:xfrm>
            <a:off x="1276350" y="52387"/>
            <a:ext cx="9639300" cy="6753225"/>
          </a:xfrm>
          <a:prstGeom prst="rect">
            <a:avLst/>
          </a:prstGeom>
        </p:spPr>
      </p:pic>
    </p:spTree>
    <p:extLst>
      <p:ext uri="{BB962C8B-B14F-4D97-AF65-F5344CB8AC3E}">
        <p14:creationId xmlns:p14="http://schemas.microsoft.com/office/powerpoint/2010/main" val="1986134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BA4A2-5A3B-4F9D-B68B-55DE47F8BA22}"/>
              </a:ext>
            </a:extLst>
          </p:cNvPr>
          <p:cNvSpPr>
            <a:spLocks noGrp="1"/>
          </p:cNvSpPr>
          <p:nvPr>
            <p:ph type="title"/>
          </p:nvPr>
        </p:nvSpPr>
        <p:spPr>
          <a:xfrm>
            <a:off x="838200" y="18255"/>
            <a:ext cx="10515600" cy="1325563"/>
          </a:xfrm>
        </p:spPr>
        <p:txBody>
          <a:bodyPr/>
          <a:lstStyle/>
          <a:p>
            <a:r>
              <a:rPr lang="en-GB" dirty="0"/>
              <a:t>Save the do-file</a:t>
            </a:r>
            <a:endParaRPr lang="en-KE" dirty="0"/>
          </a:p>
        </p:txBody>
      </p:sp>
      <p:sp>
        <p:nvSpPr>
          <p:cNvPr id="3" name="Content Placeholder 2">
            <a:extLst>
              <a:ext uri="{FF2B5EF4-FFF2-40B4-BE49-F238E27FC236}">
                <a16:creationId xmlns:a16="http://schemas.microsoft.com/office/drawing/2014/main" id="{76BF9E37-A03E-4A78-A3A6-3B28840B271B}"/>
              </a:ext>
            </a:extLst>
          </p:cNvPr>
          <p:cNvSpPr>
            <a:spLocks noGrp="1"/>
          </p:cNvSpPr>
          <p:nvPr>
            <p:ph idx="1"/>
          </p:nvPr>
        </p:nvSpPr>
        <p:spPr/>
        <p:txBody>
          <a:bodyPr/>
          <a:lstStyle/>
          <a:p>
            <a:endParaRPr lang="en-KE" dirty="0"/>
          </a:p>
        </p:txBody>
      </p:sp>
      <p:pic>
        <p:nvPicPr>
          <p:cNvPr id="5" name="Picture 4">
            <a:extLst>
              <a:ext uri="{FF2B5EF4-FFF2-40B4-BE49-F238E27FC236}">
                <a16:creationId xmlns:a16="http://schemas.microsoft.com/office/drawing/2014/main" id="{00299E05-17B6-4DD9-97A7-ADA22314853A}"/>
              </a:ext>
            </a:extLst>
          </p:cNvPr>
          <p:cNvPicPr>
            <a:picLocks noChangeAspect="1"/>
          </p:cNvPicPr>
          <p:nvPr/>
        </p:nvPicPr>
        <p:blipFill>
          <a:blip r:embed="rId2"/>
          <a:stretch>
            <a:fillRect/>
          </a:stretch>
        </p:blipFill>
        <p:spPr>
          <a:xfrm>
            <a:off x="533400" y="1061872"/>
            <a:ext cx="9880600" cy="5679605"/>
          </a:xfrm>
          <a:prstGeom prst="rect">
            <a:avLst/>
          </a:prstGeom>
        </p:spPr>
      </p:pic>
    </p:spTree>
    <p:extLst>
      <p:ext uri="{BB962C8B-B14F-4D97-AF65-F5344CB8AC3E}">
        <p14:creationId xmlns:p14="http://schemas.microsoft.com/office/powerpoint/2010/main" val="2537399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F8886A-27F7-4486-B2C3-7DECF46E399F}"/>
              </a:ext>
            </a:extLst>
          </p:cNvPr>
          <p:cNvPicPr>
            <a:picLocks noChangeAspect="1"/>
          </p:cNvPicPr>
          <p:nvPr/>
        </p:nvPicPr>
        <p:blipFill>
          <a:blip r:embed="rId2"/>
          <a:stretch>
            <a:fillRect/>
          </a:stretch>
        </p:blipFill>
        <p:spPr>
          <a:xfrm>
            <a:off x="423862" y="128587"/>
            <a:ext cx="11344275" cy="6600825"/>
          </a:xfrm>
          <a:prstGeom prst="rect">
            <a:avLst/>
          </a:prstGeom>
        </p:spPr>
      </p:pic>
    </p:spTree>
    <p:extLst>
      <p:ext uri="{BB962C8B-B14F-4D97-AF65-F5344CB8AC3E}">
        <p14:creationId xmlns:p14="http://schemas.microsoft.com/office/powerpoint/2010/main" val="2639663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3850-AD1A-41AF-B604-AA4DCAE6D45D}"/>
              </a:ext>
            </a:extLst>
          </p:cNvPr>
          <p:cNvSpPr>
            <a:spLocks noGrp="1"/>
          </p:cNvSpPr>
          <p:nvPr>
            <p:ph type="title"/>
          </p:nvPr>
        </p:nvSpPr>
        <p:spPr>
          <a:xfrm>
            <a:off x="838200" y="228917"/>
            <a:ext cx="10515600" cy="898843"/>
          </a:xfrm>
        </p:spPr>
        <p:txBody>
          <a:bodyPr/>
          <a:lstStyle/>
          <a:p>
            <a:r>
              <a:rPr lang="en-GB" dirty="0"/>
              <a:t>Outline</a:t>
            </a:r>
            <a:endParaRPr lang="en-KE" dirty="0"/>
          </a:p>
        </p:txBody>
      </p:sp>
      <p:sp>
        <p:nvSpPr>
          <p:cNvPr id="3" name="Content Placeholder 2">
            <a:extLst>
              <a:ext uri="{FF2B5EF4-FFF2-40B4-BE49-F238E27FC236}">
                <a16:creationId xmlns:a16="http://schemas.microsoft.com/office/drawing/2014/main" id="{2CC76289-80F5-45D7-BD05-FDEB64D857CD}"/>
              </a:ext>
            </a:extLst>
          </p:cNvPr>
          <p:cNvSpPr>
            <a:spLocks noGrp="1"/>
          </p:cNvSpPr>
          <p:nvPr>
            <p:ph idx="1"/>
          </p:nvPr>
        </p:nvSpPr>
        <p:spPr>
          <a:xfrm>
            <a:off x="838200" y="1127760"/>
            <a:ext cx="10515600" cy="5049203"/>
          </a:xfrm>
        </p:spPr>
        <p:txBody>
          <a:bodyPr/>
          <a:lstStyle/>
          <a:p>
            <a:pPr marL="0" indent="0">
              <a:buNone/>
            </a:pPr>
            <a:r>
              <a:rPr lang="en-GB" dirty="0"/>
              <a:t>Introduction to </a:t>
            </a:r>
            <a:r>
              <a:rPr lang="en-GB" dirty="0" err="1"/>
              <a:t>stata</a:t>
            </a:r>
            <a:endParaRPr lang="en-GB" dirty="0"/>
          </a:p>
          <a:p>
            <a:pPr lvl="1"/>
            <a:r>
              <a:rPr lang="en-GB" dirty="0"/>
              <a:t>Stata window</a:t>
            </a:r>
          </a:p>
          <a:p>
            <a:pPr lvl="1"/>
            <a:r>
              <a:rPr lang="en-GB" dirty="0"/>
              <a:t>Log and do-files</a:t>
            </a:r>
          </a:p>
          <a:p>
            <a:pPr lvl="1"/>
            <a:r>
              <a:rPr lang="en-GB" dirty="0"/>
              <a:t>Reading, importing and exporting data</a:t>
            </a:r>
          </a:p>
          <a:p>
            <a:pPr lvl="1"/>
            <a:r>
              <a:rPr lang="en-GB" dirty="0"/>
              <a:t>Saving data</a:t>
            </a:r>
          </a:p>
          <a:p>
            <a:pPr marL="457200" lvl="1" indent="0">
              <a:buNone/>
            </a:pPr>
            <a:endParaRPr lang="en-GB" dirty="0"/>
          </a:p>
          <a:p>
            <a:pPr marL="0" indent="0">
              <a:buNone/>
            </a:pPr>
            <a:r>
              <a:rPr lang="en-GB" dirty="0"/>
              <a:t>Data management</a:t>
            </a:r>
          </a:p>
          <a:p>
            <a:pPr lvl="1"/>
            <a:r>
              <a:rPr lang="en-GB" dirty="0"/>
              <a:t>Creating &amp; renaming variables</a:t>
            </a:r>
          </a:p>
          <a:p>
            <a:pPr lvl="1"/>
            <a:r>
              <a:rPr lang="en-GB" dirty="0"/>
              <a:t>Labelling variables and values</a:t>
            </a:r>
          </a:p>
          <a:p>
            <a:pPr lvl="1"/>
            <a:r>
              <a:rPr lang="en-GB" dirty="0"/>
              <a:t>Merging &amp; appending datasets</a:t>
            </a:r>
          </a:p>
          <a:p>
            <a:endParaRPr lang="en-KE" dirty="0"/>
          </a:p>
        </p:txBody>
      </p:sp>
    </p:spTree>
    <p:extLst>
      <p:ext uri="{BB962C8B-B14F-4D97-AF65-F5344CB8AC3E}">
        <p14:creationId xmlns:p14="http://schemas.microsoft.com/office/powerpoint/2010/main" val="324105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04BE9-9454-4BBC-9B96-2E9BC872D541}"/>
              </a:ext>
            </a:extLst>
          </p:cNvPr>
          <p:cNvPicPr>
            <a:picLocks noChangeAspect="1"/>
          </p:cNvPicPr>
          <p:nvPr/>
        </p:nvPicPr>
        <p:blipFill>
          <a:blip r:embed="rId2"/>
          <a:stretch>
            <a:fillRect/>
          </a:stretch>
        </p:blipFill>
        <p:spPr>
          <a:xfrm>
            <a:off x="1366755" y="0"/>
            <a:ext cx="9458490" cy="6858000"/>
          </a:xfrm>
          <a:prstGeom prst="rect">
            <a:avLst/>
          </a:prstGeom>
        </p:spPr>
      </p:pic>
    </p:spTree>
    <p:extLst>
      <p:ext uri="{BB962C8B-B14F-4D97-AF65-F5344CB8AC3E}">
        <p14:creationId xmlns:p14="http://schemas.microsoft.com/office/powerpoint/2010/main" val="857067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CE80-099F-4310-AC1C-FA4490EF1164}"/>
              </a:ext>
            </a:extLst>
          </p:cNvPr>
          <p:cNvSpPr>
            <a:spLocks noGrp="1"/>
          </p:cNvSpPr>
          <p:nvPr>
            <p:ph type="title"/>
          </p:nvPr>
        </p:nvSpPr>
        <p:spPr>
          <a:xfrm>
            <a:off x="771525" y="107950"/>
            <a:ext cx="10515600" cy="1158875"/>
          </a:xfrm>
        </p:spPr>
        <p:txBody>
          <a:bodyPr/>
          <a:lstStyle/>
          <a:p>
            <a:pPr algn="ctr"/>
            <a:r>
              <a:rPr lang="en-GB" dirty="0"/>
              <a:t>Reading data to </a:t>
            </a:r>
            <a:r>
              <a:rPr lang="en-GB" dirty="0" err="1"/>
              <a:t>stata</a:t>
            </a:r>
            <a:endParaRPr lang="en-KE" dirty="0"/>
          </a:p>
        </p:txBody>
      </p:sp>
      <p:sp>
        <p:nvSpPr>
          <p:cNvPr id="3" name="Content Placeholder 2">
            <a:extLst>
              <a:ext uri="{FF2B5EF4-FFF2-40B4-BE49-F238E27FC236}">
                <a16:creationId xmlns:a16="http://schemas.microsoft.com/office/drawing/2014/main" id="{B5051201-46D0-40C2-94B6-213DDE511BFE}"/>
              </a:ext>
            </a:extLst>
          </p:cNvPr>
          <p:cNvSpPr>
            <a:spLocks noGrp="1"/>
          </p:cNvSpPr>
          <p:nvPr>
            <p:ph idx="1"/>
          </p:nvPr>
        </p:nvSpPr>
        <p:spPr>
          <a:xfrm>
            <a:off x="838200" y="1266825"/>
            <a:ext cx="10515600" cy="4910138"/>
          </a:xfrm>
        </p:spPr>
        <p:txBody>
          <a:bodyPr/>
          <a:lstStyle/>
          <a:p>
            <a:r>
              <a:rPr lang="en-GB" dirty="0"/>
              <a:t>Read data already in </a:t>
            </a:r>
            <a:r>
              <a:rPr lang="en-GB" dirty="0" err="1"/>
              <a:t>stata</a:t>
            </a:r>
            <a:r>
              <a:rPr lang="en-GB" dirty="0"/>
              <a:t> format</a:t>
            </a:r>
          </a:p>
          <a:p>
            <a:r>
              <a:rPr lang="en-GB" sz="2400" b="0" i="0" u="none" strike="noStrike" baseline="0" dirty="0">
                <a:solidFill>
                  <a:srgbClr val="000000"/>
                </a:solidFill>
                <a:latin typeface="Calibri" panose="020F0502020204030204" pitchFamily="34" charset="0"/>
              </a:rPr>
              <a:t>To open files already in Stata with extension *.</a:t>
            </a:r>
            <a:r>
              <a:rPr lang="en-GB" sz="2400" b="0" i="0" u="none" strike="noStrike" baseline="0" dirty="0" err="1">
                <a:solidFill>
                  <a:srgbClr val="000000"/>
                </a:solidFill>
                <a:latin typeface="Calibri" panose="020F0502020204030204" pitchFamily="34" charset="0"/>
              </a:rPr>
              <a:t>dta</a:t>
            </a:r>
            <a:r>
              <a:rPr lang="en-GB" sz="2400" b="0" i="0" u="none" strike="noStrike" baseline="0" dirty="0">
                <a:solidFill>
                  <a:srgbClr val="000000"/>
                </a:solidFill>
                <a:latin typeface="Calibri" panose="020F0502020204030204" pitchFamily="34" charset="0"/>
              </a:rPr>
              <a:t>, run Stata and you can either: </a:t>
            </a:r>
          </a:p>
          <a:p>
            <a:r>
              <a:rPr lang="en-GB" sz="1800" dirty="0">
                <a:solidFill>
                  <a:srgbClr val="000000"/>
                </a:solidFill>
                <a:latin typeface="Calibri" panose="020F0502020204030204" pitchFamily="34" charset="0"/>
              </a:rPr>
              <a:t>Type:   </a:t>
            </a:r>
            <a:r>
              <a:rPr lang="en-GB" sz="1800" i="1" dirty="0">
                <a:solidFill>
                  <a:schemeClr val="accent1"/>
                </a:solidFill>
                <a:latin typeface="Calibri" panose="020F0502020204030204" pitchFamily="34" charset="0"/>
              </a:rPr>
              <a:t>use </a:t>
            </a:r>
            <a:r>
              <a:rPr lang="en-GB" sz="1800" i="1" dirty="0" err="1">
                <a:solidFill>
                  <a:schemeClr val="accent1"/>
                </a:solidFill>
                <a:latin typeface="Calibri" panose="020F0502020204030204" pitchFamily="34" charset="0"/>
              </a:rPr>
              <a:t>data_name,clear</a:t>
            </a:r>
            <a:endParaRPr lang="en-KE" i="1" dirty="0">
              <a:solidFill>
                <a:schemeClr val="accent1"/>
              </a:solidFill>
            </a:endParaRPr>
          </a:p>
        </p:txBody>
      </p:sp>
      <p:pic>
        <p:nvPicPr>
          <p:cNvPr id="5" name="Picture 4">
            <a:extLst>
              <a:ext uri="{FF2B5EF4-FFF2-40B4-BE49-F238E27FC236}">
                <a16:creationId xmlns:a16="http://schemas.microsoft.com/office/drawing/2014/main" id="{B4C991A7-FBF8-45C0-B03D-E9110513191A}"/>
              </a:ext>
            </a:extLst>
          </p:cNvPr>
          <p:cNvPicPr>
            <a:picLocks noChangeAspect="1"/>
          </p:cNvPicPr>
          <p:nvPr/>
        </p:nvPicPr>
        <p:blipFill>
          <a:blip r:embed="rId2"/>
          <a:stretch>
            <a:fillRect/>
          </a:stretch>
        </p:blipFill>
        <p:spPr>
          <a:xfrm>
            <a:off x="591185" y="2540770"/>
            <a:ext cx="9812655" cy="4229218"/>
          </a:xfrm>
          <a:prstGeom prst="rect">
            <a:avLst/>
          </a:prstGeom>
        </p:spPr>
      </p:pic>
      <p:sp>
        <p:nvSpPr>
          <p:cNvPr id="6" name="TextBox 5">
            <a:extLst>
              <a:ext uri="{FF2B5EF4-FFF2-40B4-BE49-F238E27FC236}">
                <a16:creationId xmlns:a16="http://schemas.microsoft.com/office/drawing/2014/main" id="{4CA32F81-0265-4575-A2B8-8860398F5388}"/>
              </a:ext>
            </a:extLst>
          </p:cNvPr>
          <p:cNvSpPr txBox="1"/>
          <p:nvPr/>
        </p:nvSpPr>
        <p:spPr>
          <a:xfrm>
            <a:off x="8382000" y="3781425"/>
            <a:ext cx="3495675" cy="830997"/>
          </a:xfrm>
          <a:prstGeom prst="rect">
            <a:avLst/>
          </a:prstGeom>
          <a:noFill/>
        </p:spPr>
        <p:txBody>
          <a:bodyPr wrap="square" rtlCol="0">
            <a:spAutoFit/>
          </a:bodyPr>
          <a:lstStyle/>
          <a:p>
            <a:r>
              <a:rPr lang="en-GB" sz="2400" dirty="0">
                <a:solidFill>
                  <a:schemeClr val="accent1"/>
                </a:solidFill>
              </a:rPr>
              <a:t>Open the file with </a:t>
            </a:r>
            <a:r>
              <a:rPr lang="en-GB" sz="2400" dirty="0" err="1">
                <a:solidFill>
                  <a:schemeClr val="accent1"/>
                </a:solidFill>
              </a:rPr>
              <a:t>stata</a:t>
            </a:r>
            <a:r>
              <a:rPr lang="en-GB" sz="2400" dirty="0">
                <a:solidFill>
                  <a:schemeClr val="accent1"/>
                </a:solidFill>
              </a:rPr>
              <a:t> data</a:t>
            </a:r>
            <a:endParaRPr lang="en-KE" sz="2400" dirty="0">
              <a:solidFill>
                <a:schemeClr val="accent1"/>
              </a:solidFill>
            </a:endParaRPr>
          </a:p>
        </p:txBody>
      </p:sp>
      <p:cxnSp>
        <p:nvCxnSpPr>
          <p:cNvPr id="8" name="Straight Arrow Connector 7">
            <a:extLst>
              <a:ext uri="{FF2B5EF4-FFF2-40B4-BE49-F238E27FC236}">
                <a16:creationId xmlns:a16="http://schemas.microsoft.com/office/drawing/2014/main" id="{8F8EAB8C-29F2-4486-B052-8D57D4B900D5}"/>
              </a:ext>
            </a:extLst>
          </p:cNvPr>
          <p:cNvCxnSpPr/>
          <p:nvPr/>
        </p:nvCxnSpPr>
        <p:spPr>
          <a:xfrm flipH="1" flipV="1">
            <a:off x="1914525" y="3267075"/>
            <a:ext cx="6410325" cy="952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214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 application&#10;&#10;Description automatically generated">
            <a:extLst>
              <a:ext uri="{FF2B5EF4-FFF2-40B4-BE49-F238E27FC236}">
                <a16:creationId xmlns:a16="http://schemas.microsoft.com/office/drawing/2014/main" id="{68CCD6FF-8A92-4FF1-B4E8-C94BD7508147}"/>
              </a:ext>
            </a:extLst>
          </p:cNvPr>
          <p:cNvPicPr>
            <a:picLocks noChangeAspect="1"/>
          </p:cNvPicPr>
          <p:nvPr/>
        </p:nvPicPr>
        <p:blipFill>
          <a:blip r:embed="rId2"/>
          <a:stretch>
            <a:fillRect/>
          </a:stretch>
        </p:blipFill>
        <p:spPr>
          <a:xfrm>
            <a:off x="1187573" y="643467"/>
            <a:ext cx="9816854"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283095A-AA8C-4602-BD14-E1412BFAA196}"/>
              </a:ext>
            </a:extLst>
          </p:cNvPr>
          <p:cNvSpPr txBox="1"/>
          <p:nvPr/>
        </p:nvSpPr>
        <p:spPr>
          <a:xfrm>
            <a:off x="7604080" y="1933575"/>
            <a:ext cx="4102145" cy="461665"/>
          </a:xfrm>
          <a:prstGeom prst="rect">
            <a:avLst/>
          </a:prstGeom>
          <a:noFill/>
        </p:spPr>
        <p:txBody>
          <a:bodyPr wrap="square" rtlCol="0">
            <a:spAutoFit/>
          </a:bodyPr>
          <a:lstStyle/>
          <a:p>
            <a:r>
              <a:rPr lang="en-GB" sz="2400" dirty="0">
                <a:solidFill>
                  <a:schemeClr val="accent1"/>
                </a:solidFill>
              </a:rPr>
              <a:t>Type: use lab_results0.dta,clear</a:t>
            </a:r>
            <a:endParaRPr lang="en-KE" sz="2400" dirty="0">
              <a:solidFill>
                <a:schemeClr val="accent1"/>
              </a:solidFill>
            </a:endParaRPr>
          </a:p>
        </p:txBody>
      </p:sp>
      <p:cxnSp>
        <p:nvCxnSpPr>
          <p:cNvPr id="6" name="Straight Arrow Connector 5">
            <a:extLst>
              <a:ext uri="{FF2B5EF4-FFF2-40B4-BE49-F238E27FC236}">
                <a16:creationId xmlns:a16="http://schemas.microsoft.com/office/drawing/2014/main" id="{EE3F7D37-B3AD-411F-AFAA-19D85E44705E}"/>
              </a:ext>
            </a:extLst>
          </p:cNvPr>
          <p:cNvCxnSpPr/>
          <p:nvPr/>
        </p:nvCxnSpPr>
        <p:spPr>
          <a:xfrm flipH="1">
            <a:off x="3990975" y="2447925"/>
            <a:ext cx="5619750" cy="352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157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C66B7-C48E-4FF3-AF87-CE3B3421EE8A}"/>
              </a:ext>
            </a:extLst>
          </p:cNvPr>
          <p:cNvSpPr>
            <a:spLocks noGrp="1"/>
          </p:cNvSpPr>
          <p:nvPr>
            <p:ph type="title"/>
          </p:nvPr>
        </p:nvSpPr>
        <p:spPr>
          <a:xfrm>
            <a:off x="714375" y="166289"/>
            <a:ext cx="10515600" cy="1029495"/>
          </a:xfrm>
        </p:spPr>
        <p:txBody>
          <a:bodyPr/>
          <a:lstStyle/>
          <a:p>
            <a:r>
              <a:rPr lang="en-GB" dirty="0"/>
              <a:t>Read data from .csv </a:t>
            </a:r>
            <a:endParaRPr lang="en-KE" dirty="0"/>
          </a:p>
        </p:txBody>
      </p:sp>
      <p:sp>
        <p:nvSpPr>
          <p:cNvPr id="3" name="Content Placeholder 2">
            <a:extLst>
              <a:ext uri="{FF2B5EF4-FFF2-40B4-BE49-F238E27FC236}">
                <a16:creationId xmlns:a16="http://schemas.microsoft.com/office/drawing/2014/main" id="{830C0AD8-5727-43D7-B345-68B175969437}"/>
              </a:ext>
            </a:extLst>
          </p:cNvPr>
          <p:cNvSpPr>
            <a:spLocks noGrp="1"/>
          </p:cNvSpPr>
          <p:nvPr>
            <p:ph idx="1"/>
          </p:nvPr>
        </p:nvSpPr>
        <p:spPr/>
        <p:txBody>
          <a:bodyPr/>
          <a:lstStyle/>
          <a:p>
            <a:endParaRPr lang="en-KE"/>
          </a:p>
        </p:txBody>
      </p:sp>
      <p:pic>
        <p:nvPicPr>
          <p:cNvPr id="5" name="Picture 4">
            <a:extLst>
              <a:ext uri="{FF2B5EF4-FFF2-40B4-BE49-F238E27FC236}">
                <a16:creationId xmlns:a16="http://schemas.microsoft.com/office/drawing/2014/main" id="{4822E1FA-306C-4D84-AFD6-5764BB6F22A8}"/>
              </a:ext>
            </a:extLst>
          </p:cNvPr>
          <p:cNvPicPr>
            <a:picLocks noChangeAspect="1"/>
          </p:cNvPicPr>
          <p:nvPr/>
        </p:nvPicPr>
        <p:blipFill>
          <a:blip r:embed="rId2"/>
          <a:stretch>
            <a:fillRect/>
          </a:stretch>
        </p:blipFill>
        <p:spPr>
          <a:xfrm>
            <a:off x="304483" y="1195784"/>
            <a:ext cx="7700934" cy="5386704"/>
          </a:xfrm>
          <a:prstGeom prst="rect">
            <a:avLst/>
          </a:prstGeom>
        </p:spPr>
      </p:pic>
    </p:spTree>
    <p:extLst>
      <p:ext uri="{BB962C8B-B14F-4D97-AF65-F5344CB8AC3E}">
        <p14:creationId xmlns:p14="http://schemas.microsoft.com/office/powerpoint/2010/main" val="3173849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7B9480-4B79-450E-85FF-1E709C7D4D1D}"/>
              </a:ext>
            </a:extLst>
          </p:cNvPr>
          <p:cNvPicPr>
            <a:picLocks noChangeAspect="1"/>
          </p:cNvPicPr>
          <p:nvPr/>
        </p:nvPicPr>
        <p:blipFill>
          <a:blip r:embed="rId2"/>
          <a:stretch>
            <a:fillRect/>
          </a:stretch>
        </p:blipFill>
        <p:spPr>
          <a:xfrm>
            <a:off x="319087" y="137997"/>
            <a:ext cx="11182033" cy="6582005"/>
          </a:xfrm>
          <a:prstGeom prst="rect">
            <a:avLst/>
          </a:prstGeom>
        </p:spPr>
      </p:pic>
    </p:spTree>
    <p:extLst>
      <p:ext uri="{BB962C8B-B14F-4D97-AF65-F5344CB8AC3E}">
        <p14:creationId xmlns:p14="http://schemas.microsoft.com/office/powerpoint/2010/main" val="1700539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FF716F-9E11-4C04-A5C6-762E8B2634C1}"/>
              </a:ext>
            </a:extLst>
          </p:cNvPr>
          <p:cNvPicPr>
            <a:picLocks noChangeAspect="1"/>
          </p:cNvPicPr>
          <p:nvPr/>
        </p:nvPicPr>
        <p:blipFill>
          <a:blip r:embed="rId2"/>
          <a:stretch>
            <a:fillRect/>
          </a:stretch>
        </p:blipFill>
        <p:spPr>
          <a:xfrm>
            <a:off x="262890" y="261486"/>
            <a:ext cx="11460480" cy="6335027"/>
          </a:xfrm>
          <a:prstGeom prst="rect">
            <a:avLst/>
          </a:prstGeom>
        </p:spPr>
      </p:pic>
      <p:sp>
        <p:nvSpPr>
          <p:cNvPr id="4" name="TextBox 3">
            <a:extLst>
              <a:ext uri="{FF2B5EF4-FFF2-40B4-BE49-F238E27FC236}">
                <a16:creationId xmlns:a16="http://schemas.microsoft.com/office/drawing/2014/main" id="{B2B7BF0E-C0CF-4565-845F-46EA56579019}"/>
              </a:ext>
            </a:extLst>
          </p:cNvPr>
          <p:cNvSpPr txBox="1"/>
          <p:nvPr/>
        </p:nvSpPr>
        <p:spPr>
          <a:xfrm>
            <a:off x="7724775" y="1114425"/>
            <a:ext cx="3524250" cy="523220"/>
          </a:xfrm>
          <a:prstGeom prst="rect">
            <a:avLst/>
          </a:prstGeom>
          <a:noFill/>
        </p:spPr>
        <p:txBody>
          <a:bodyPr wrap="square" rtlCol="0">
            <a:spAutoFit/>
          </a:bodyPr>
          <a:lstStyle/>
          <a:p>
            <a:r>
              <a:rPr lang="en-GB" sz="2800" dirty="0">
                <a:solidFill>
                  <a:schemeClr val="accent1"/>
                </a:solidFill>
              </a:rPr>
              <a:t>Type this</a:t>
            </a:r>
            <a:endParaRPr lang="en-KE" sz="2800" dirty="0">
              <a:solidFill>
                <a:schemeClr val="accent1"/>
              </a:solidFill>
            </a:endParaRPr>
          </a:p>
        </p:txBody>
      </p:sp>
      <p:cxnSp>
        <p:nvCxnSpPr>
          <p:cNvPr id="6" name="Straight Arrow Connector 5">
            <a:extLst>
              <a:ext uri="{FF2B5EF4-FFF2-40B4-BE49-F238E27FC236}">
                <a16:creationId xmlns:a16="http://schemas.microsoft.com/office/drawing/2014/main" id="{D5B8FF72-E122-404F-B434-2274AA37BBBF}"/>
              </a:ext>
            </a:extLst>
          </p:cNvPr>
          <p:cNvCxnSpPr/>
          <p:nvPr/>
        </p:nvCxnSpPr>
        <p:spPr>
          <a:xfrm flipH="1">
            <a:off x="6991350" y="1628775"/>
            <a:ext cx="1600200" cy="462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598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AFCE5-F6B4-4E58-B5FC-D8F155CFA290}"/>
              </a:ext>
            </a:extLst>
          </p:cNvPr>
          <p:cNvSpPr>
            <a:spLocks noGrp="1"/>
          </p:cNvSpPr>
          <p:nvPr>
            <p:ph type="title"/>
          </p:nvPr>
        </p:nvSpPr>
        <p:spPr>
          <a:xfrm>
            <a:off x="695325" y="18255"/>
            <a:ext cx="10515600" cy="1325563"/>
          </a:xfrm>
        </p:spPr>
        <p:txBody>
          <a:bodyPr/>
          <a:lstStyle/>
          <a:p>
            <a:r>
              <a:rPr lang="en-GB" dirty="0"/>
              <a:t>Import other type of data to </a:t>
            </a:r>
            <a:r>
              <a:rPr lang="en-GB" dirty="0" err="1"/>
              <a:t>stata</a:t>
            </a:r>
            <a:endParaRPr lang="en-KE" dirty="0"/>
          </a:p>
        </p:txBody>
      </p:sp>
      <p:sp>
        <p:nvSpPr>
          <p:cNvPr id="3" name="Content Placeholder 2">
            <a:extLst>
              <a:ext uri="{FF2B5EF4-FFF2-40B4-BE49-F238E27FC236}">
                <a16:creationId xmlns:a16="http://schemas.microsoft.com/office/drawing/2014/main" id="{ABB7A6EB-F45B-42AB-B516-F1A8D581F59A}"/>
              </a:ext>
            </a:extLst>
          </p:cNvPr>
          <p:cNvSpPr>
            <a:spLocks noGrp="1"/>
          </p:cNvSpPr>
          <p:nvPr>
            <p:ph idx="1"/>
          </p:nvPr>
        </p:nvSpPr>
        <p:spPr>
          <a:xfrm>
            <a:off x="838200" y="1238250"/>
            <a:ext cx="10515600" cy="4938713"/>
          </a:xfrm>
        </p:spPr>
        <p:txBody>
          <a:bodyPr/>
          <a:lstStyle/>
          <a:p>
            <a:pPr marL="0" indent="0">
              <a:buNone/>
            </a:pPr>
            <a:r>
              <a:rPr lang="en-GB" i="1" dirty="0">
                <a:solidFill>
                  <a:schemeClr val="accent1"/>
                </a:solidFill>
              </a:rPr>
              <a:t>help import</a:t>
            </a:r>
            <a:endParaRPr lang="en-KE" i="1" dirty="0">
              <a:solidFill>
                <a:schemeClr val="accent1"/>
              </a:solidFill>
            </a:endParaRPr>
          </a:p>
        </p:txBody>
      </p:sp>
      <p:pic>
        <p:nvPicPr>
          <p:cNvPr id="5" name="Picture 4">
            <a:extLst>
              <a:ext uri="{FF2B5EF4-FFF2-40B4-BE49-F238E27FC236}">
                <a16:creationId xmlns:a16="http://schemas.microsoft.com/office/drawing/2014/main" id="{BAB18B3D-0F1A-4CCE-B549-D95D5193D5D7}"/>
              </a:ext>
            </a:extLst>
          </p:cNvPr>
          <p:cNvPicPr>
            <a:picLocks noChangeAspect="1"/>
          </p:cNvPicPr>
          <p:nvPr/>
        </p:nvPicPr>
        <p:blipFill>
          <a:blip r:embed="rId2"/>
          <a:stretch>
            <a:fillRect/>
          </a:stretch>
        </p:blipFill>
        <p:spPr>
          <a:xfrm>
            <a:off x="441960" y="1865121"/>
            <a:ext cx="9484360" cy="4805856"/>
          </a:xfrm>
          <a:prstGeom prst="rect">
            <a:avLst/>
          </a:prstGeom>
        </p:spPr>
      </p:pic>
    </p:spTree>
    <p:extLst>
      <p:ext uri="{BB962C8B-B14F-4D97-AF65-F5344CB8AC3E}">
        <p14:creationId xmlns:p14="http://schemas.microsoft.com/office/powerpoint/2010/main" val="3655766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FD3C1-7526-48CA-BD3D-7EB7D110CBC2}"/>
              </a:ext>
            </a:extLst>
          </p:cNvPr>
          <p:cNvPicPr>
            <a:picLocks noChangeAspect="1"/>
          </p:cNvPicPr>
          <p:nvPr/>
        </p:nvPicPr>
        <p:blipFill>
          <a:blip r:embed="rId2"/>
          <a:stretch>
            <a:fillRect/>
          </a:stretch>
        </p:blipFill>
        <p:spPr>
          <a:xfrm>
            <a:off x="0" y="112994"/>
            <a:ext cx="12192000" cy="6632012"/>
          </a:xfrm>
          <a:prstGeom prst="rect">
            <a:avLst/>
          </a:prstGeom>
        </p:spPr>
      </p:pic>
    </p:spTree>
    <p:extLst>
      <p:ext uri="{BB962C8B-B14F-4D97-AF65-F5344CB8AC3E}">
        <p14:creationId xmlns:p14="http://schemas.microsoft.com/office/powerpoint/2010/main" val="3064079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889E-DD4C-4596-A6E2-FAAD107931D2}"/>
              </a:ext>
            </a:extLst>
          </p:cNvPr>
          <p:cNvSpPr>
            <a:spLocks noGrp="1"/>
          </p:cNvSpPr>
          <p:nvPr>
            <p:ph type="title"/>
          </p:nvPr>
        </p:nvSpPr>
        <p:spPr>
          <a:xfrm>
            <a:off x="695325" y="88900"/>
            <a:ext cx="10515600" cy="949325"/>
          </a:xfrm>
        </p:spPr>
        <p:txBody>
          <a:bodyPr/>
          <a:lstStyle/>
          <a:p>
            <a:r>
              <a:rPr lang="en-GB"/>
              <a:t>Export data out of stata</a:t>
            </a:r>
            <a:endParaRPr lang="en-KE" dirty="0"/>
          </a:p>
        </p:txBody>
      </p:sp>
      <p:sp>
        <p:nvSpPr>
          <p:cNvPr id="3" name="Content Placeholder 2">
            <a:extLst>
              <a:ext uri="{FF2B5EF4-FFF2-40B4-BE49-F238E27FC236}">
                <a16:creationId xmlns:a16="http://schemas.microsoft.com/office/drawing/2014/main" id="{E26021A4-2695-47AA-8CA9-E95F9E1F6FF3}"/>
              </a:ext>
            </a:extLst>
          </p:cNvPr>
          <p:cNvSpPr>
            <a:spLocks noGrp="1"/>
          </p:cNvSpPr>
          <p:nvPr>
            <p:ph idx="1"/>
          </p:nvPr>
        </p:nvSpPr>
        <p:spPr/>
        <p:txBody>
          <a:bodyPr/>
          <a:lstStyle/>
          <a:p>
            <a:endParaRPr lang="en-KE"/>
          </a:p>
        </p:txBody>
      </p:sp>
      <p:pic>
        <p:nvPicPr>
          <p:cNvPr id="5" name="Picture 4">
            <a:extLst>
              <a:ext uri="{FF2B5EF4-FFF2-40B4-BE49-F238E27FC236}">
                <a16:creationId xmlns:a16="http://schemas.microsoft.com/office/drawing/2014/main" id="{F9401FCF-B69B-4AB4-A7AE-C2F1E7452B6D}"/>
              </a:ext>
            </a:extLst>
          </p:cNvPr>
          <p:cNvPicPr>
            <a:picLocks noChangeAspect="1"/>
          </p:cNvPicPr>
          <p:nvPr/>
        </p:nvPicPr>
        <p:blipFill>
          <a:blip r:embed="rId2"/>
          <a:stretch>
            <a:fillRect/>
          </a:stretch>
        </p:blipFill>
        <p:spPr>
          <a:xfrm>
            <a:off x="318859" y="1651650"/>
            <a:ext cx="11554282" cy="4699288"/>
          </a:xfrm>
          <a:prstGeom prst="rect">
            <a:avLst/>
          </a:prstGeom>
        </p:spPr>
      </p:pic>
    </p:spTree>
    <p:extLst>
      <p:ext uri="{BB962C8B-B14F-4D97-AF65-F5344CB8AC3E}">
        <p14:creationId xmlns:p14="http://schemas.microsoft.com/office/powerpoint/2010/main" val="616357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468252-7044-4DC9-9E3B-E748BA326A31}"/>
              </a:ext>
            </a:extLst>
          </p:cNvPr>
          <p:cNvPicPr>
            <a:picLocks noChangeAspect="1"/>
          </p:cNvPicPr>
          <p:nvPr/>
        </p:nvPicPr>
        <p:blipFill>
          <a:blip r:embed="rId2"/>
          <a:stretch>
            <a:fillRect/>
          </a:stretch>
        </p:blipFill>
        <p:spPr>
          <a:xfrm>
            <a:off x="152400" y="831850"/>
            <a:ext cx="11901135" cy="5363484"/>
          </a:xfrm>
          <a:prstGeom prst="rect">
            <a:avLst/>
          </a:prstGeom>
        </p:spPr>
      </p:pic>
      <p:sp>
        <p:nvSpPr>
          <p:cNvPr id="4" name="TextBox 3">
            <a:extLst>
              <a:ext uri="{FF2B5EF4-FFF2-40B4-BE49-F238E27FC236}">
                <a16:creationId xmlns:a16="http://schemas.microsoft.com/office/drawing/2014/main" id="{DC1D42AA-C9D9-4F7B-BB69-146A9B5D6223}"/>
              </a:ext>
            </a:extLst>
          </p:cNvPr>
          <p:cNvSpPr txBox="1"/>
          <p:nvPr/>
        </p:nvSpPr>
        <p:spPr>
          <a:xfrm>
            <a:off x="2371725" y="3629025"/>
            <a:ext cx="3095625" cy="461665"/>
          </a:xfrm>
          <a:prstGeom prst="rect">
            <a:avLst/>
          </a:prstGeom>
          <a:noFill/>
        </p:spPr>
        <p:txBody>
          <a:bodyPr wrap="square" rtlCol="0">
            <a:spAutoFit/>
          </a:bodyPr>
          <a:lstStyle/>
          <a:p>
            <a:r>
              <a:rPr lang="en-GB" sz="2400" dirty="0">
                <a:solidFill>
                  <a:schemeClr val="accent1"/>
                </a:solidFill>
              </a:rPr>
              <a:t>Export function</a:t>
            </a:r>
            <a:endParaRPr lang="en-KE" sz="2400" dirty="0">
              <a:solidFill>
                <a:schemeClr val="accent1"/>
              </a:solidFill>
            </a:endParaRPr>
          </a:p>
        </p:txBody>
      </p:sp>
      <p:cxnSp>
        <p:nvCxnSpPr>
          <p:cNvPr id="6" name="Straight Arrow Connector 5">
            <a:extLst>
              <a:ext uri="{FF2B5EF4-FFF2-40B4-BE49-F238E27FC236}">
                <a16:creationId xmlns:a16="http://schemas.microsoft.com/office/drawing/2014/main" id="{95AF417D-151E-4B88-917F-72AAD0CD4C10}"/>
              </a:ext>
            </a:extLst>
          </p:cNvPr>
          <p:cNvCxnSpPr/>
          <p:nvPr/>
        </p:nvCxnSpPr>
        <p:spPr>
          <a:xfrm flipH="1">
            <a:off x="1685925" y="4090690"/>
            <a:ext cx="1504950" cy="1843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E6E83E-2215-43D9-9264-A80A369E64DE}"/>
              </a:ext>
            </a:extLst>
          </p:cNvPr>
          <p:cNvSpPr txBox="1"/>
          <p:nvPr/>
        </p:nvSpPr>
        <p:spPr>
          <a:xfrm>
            <a:off x="4924425" y="3876675"/>
            <a:ext cx="2647950" cy="461665"/>
          </a:xfrm>
          <a:prstGeom prst="rect">
            <a:avLst/>
          </a:prstGeom>
          <a:noFill/>
        </p:spPr>
        <p:txBody>
          <a:bodyPr wrap="square" rtlCol="0">
            <a:spAutoFit/>
          </a:bodyPr>
          <a:lstStyle/>
          <a:p>
            <a:r>
              <a:rPr lang="en-GB" sz="2400" dirty="0">
                <a:solidFill>
                  <a:schemeClr val="accent1"/>
                </a:solidFill>
              </a:rPr>
              <a:t>Variables to export</a:t>
            </a:r>
            <a:endParaRPr lang="en-KE" sz="2400" dirty="0">
              <a:solidFill>
                <a:schemeClr val="accent1"/>
              </a:solidFill>
            </a:endParaRPr>
          </a:p>
        </p:txBody>
      </p:sp>
      <p:cxnSp>
        <p:nvCxnSpPr>
          <p:cNvPr id="10" name="Straight Arrow Connector 9">
            <a:extLst>
              <a:ext uri="{FF2B5EF4-FFF2-40B4-BE49-F238E27FC236}">
                <a16:creationId xmlns:a16="http://schemas.microsoft.com/office/drawing/2014/main" id="{79208A51-CE9A-44E1-9B82-D226935850FF}"/>
              </a:ext>
            </a:extLst>
          </p:cNvPr>
          <p:cNvCxnSpPr/>
          <p:nvPr/>
        </p:nvCxnSpPr>
        <p:spPr>
          <a:xfrm flipH="1">
            <a:off x="3267075" y="4262140"/>
            <a:ext cx="2667000" cy="1687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E5464BB-E2FA-4AF5-BBC9-87EF541D3159}"/>
              </a:ext>
            </a:extLst>
          </p:cNvPr>
          <p:cNvSpPr txBox="1"/>
          <p:nvPr/>
        </p:nvSpPr>
        <p:spPr>
          <a:xfrm>
            <a:off x="6096000" y="4724400"/>
            <a:ext cx="3295650" cy="461665"/>
          </a:xfrm>
          <a:prstGeom prst="rect">
            <a:avLst/>
          </a:prstGeom>
          <a:noFill/>
        </p:spPr>
        <p:txBody>
          <a:bodyPr wrap="square" rtlCol="0">
            <a:spAutoFit/>
          </a:bodyPr>
          <a:lstStyle/>
          <a:p>
            <a:r>
              <a:rPr lang="en-GB" sz="2400" dirty="0">
                <a:solidFill>
                  <a:schemeClr val="accent1"/>
                </a:solidFill>
              </a:rPr>
              <a:t>New dataset name</a:t>
            </a:r>
            <a:endParaRPr lang="en-KE" sz="2400" dirty="0">
              <a:solidFill>
                <a:schemeClr val="accent1"/>
              </a:solidFill>
            </a:endParaRPr>
          </a:p>
        </p:txBody>
      </p:sp>
      <p:cxnSp>
        <p:nvCxnSpPr>
          <p:cNvPr id="13" name="Straight Arrow Connector 12">
            <a:extLst>
              <a:ext uri="{FF2B5EF4-FFF2-40B4-BE49-F238E27FC236}">
                <a16:creationId xmlns:a16="http://schemas.microsoft.com/office/drawing/2014/main" id="{40ED439C-7971-4C45-8E3E-3E74477C513E}"/>
              </a:ext>
            </a:extLst>
          </p:cNvPr>
          <p:cNvCxnSpPr/>
          <p:nvPr/>
        </p:nvCxnSpPr>
        <p:spPr>
          <a:xfrm flipH="1">
            <a:off x="5038725" y="5105400"/>
            <a:ext cx="2219325" cy="84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73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3850-AD1A-41AF-B604-AA4DCAE6D45D}"/>
              </a:ext>
            </a:extLst>
          </p:cNvPr>
          <p:cNvSpPr>
            <a:spLocks noGrp="1"/>
          </p:cNvSpPr>
          <p:nvPr>
            <p:ph type="title"/>
          </p:nvPr>
        </p:nvSpPr>
        <p:spPr>
          <a:xfrm>
            <a:off x="838200" y="228917"/>
            <a:ext cx="10515600" cy="898843"/>
          </a:xfrm>
        </p:spPr>
        <p:txBody>
          <a:bodyPr/>
          <a:lstStyle/>
          <a:p>
            <a:r>
              <a:rPr lang="en-GB" dirty="0"/>
              <a:t>Outline2</a:t>
            </a:r>
            <a:endParaRPr lang="en-KE" dirty="0"/>
          </a:p>
        </p:txBody>
      </p:sp>
      <p:sp>
        <p:nvSpPr>
          <p:cNvPr id="3" name="Content Placeholder 2">
            <a:extLst>
              <a:ext uri="{FF2B5EF4-FFF2-40B4-BE49-F238E27FC236}">
                <a16:creationId xmlns:a16="http://schemas.microsoft.com/office/drawing/2014/main" id="{2CC76289-80F5-45D7-BD05-FDEB64D857CD}"/>
              </a:ext>
            </a:extLst>
          </p:cNvPr>
          <p:cNvSpPr>
            <a:spLocks noGrp="1"/>
          </p:cNvSpPr>
          <p:nvPr>
            <p:ph idx="1"/>
          </p:nvPr>
        </p:nvSpPr>
        <p:spPr>
          <a:xfrm>
            <a:off x="838200" y="1127760"/>
            <a:ext cx="10515600" cy="5049203"/>
          </a:xfrm>
        </p:spPr>
        <p:txBody>
          <a:bodyPr/>
          <a:lstStyle/>
          <a:p>
            <a:pPr marL="0" indent="0">
              <a:buNone/>
            </a:pPr>
            <a:r>
              <a:rPr lang="en-GB" dirty="0"/>
              <a:t>Exploring data</a:t>
            </a:r>
          </a:p>
          <a:p>
            <a:pPr lvl="1"/>
            <a:r>
              <a:rPr lang="en-GB" dirty="0"/>
              <a:t>Tabulate and table function</a:t>
            </a:r>
          </a:p>
          <a:p>
            <a:pPr lvl="1"/>
            <a:r>
              <a:rPr lang="en-GB" dirty="0"/>
              <a:t>Summarize function</a:t>
            </a:r>
          </a:p>
          <a:p>
            <a:pPr lvl="1"/>
            <a:r>
              <a:rPr lang="en-GB" dirty="0"/>
              <a:t>“if” and </a:t>
            </a:r>
            <a:r>
              <a:rPr lang="en-GB" dirty="0" err="1"/>
              <a:t>bysort</a:t>
            </a:r>
            <a:r>
              <a:rPr lang="en-GB" dirty="0"/>
              <a:t> function</a:t>
            </a:r>
          </a:p>
          <a:p>
            <a:pPr lvl="1"/>
            <a:r>
              <a:rPr lang="en-GB" dirty="0"/>
              <a:t>Graphing</a:t>
            </a:r>
          </a:p>
          <a:p>
            <a:pPr marL="457200" lvl="1" indent="0">
              <a:buNone/>
            </a:pPr>
            <a:endParaRPr lang="en-GB" dirty="0"/>
          </a:p>
          <a:p>
            <a:pPr marL="0" indent="0">
              <a:buNone/>
            </a:pPr>
            <a:r>
              <a:rPr lang="en-GB" dirty="0"/>
              <a:t>Descriptive statistics</a:t>
            </a:r>
          </a:p>
          <a:p>
            <a:pPr lvl="1"/>
            <a:r>
              <a:rPr lang="en-GB" dirty="0"/>
              <a:t>Means, variance and SD</a:t>
            </a:r>
          </a:p>
          <a:p>
            <a:pPr lvl="1"/>
            <a:r>
              <a:rPr lang="en-GB" dirty="0"/>
              <a:t>Median, IQR, min, max</a:t>
            </a:r>
          </a:p>
          <a:p>
            <a:pPr lvl="1"/>
            <a:r>
              <a:rPr lang="en-GB" dirty="0"/>
              <a:t>Tabulate</a:t>
            </a:r>
          </a:p>
          <a:p>
            <a:pPr lvl="1"/>
            <a:r>
              <a:rPr lang="en-GB" dirty="0"/>
              <a:t>Proportions and 95% CI</a:t>
            </a:r>
          </a:p>
          <a:p>
            <a:pPr lvl="1"/>
            <a:r>
              <a:rPr lang="en-GB" dirty="0"/>
              <a:t>Means and 95% CI</a:t>
            </a:r>
          </a:p>
          <a:p>
            <a:endParaRPr lang="en-KE" dirty="0"/>
          </a:p>
        </p:txBody>
      </p:sp>
    </p:spTree>
    <p:extLst>
      <p:ext uri="{BB962C8B-B14F-4D97-AF65-F5344CB8AC3E}">
        <p14:creationId xmlns:p14="http://schemas.microsoft.com/office/powerpoint/2010/main" val="2900937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D5BF4-C46B-4D84-B9D0-7272B994D71C}"/>
              </a:ext>
            </a:extLst>
          </p:cNvPr>
          <p:cNvSpPr>
            <a:spLocks noGrp="1"/>
          </p:cNvSpPr>
          <p:nvPr>
            <p:ph type="title"/>
          </p:nvPr>
        </p:nvSpPr>
        <p:spPr>
          <a:xfrm>
            <a:off x="762000" y="18255"/>
            <a:ext cx="10515600" cy="1067595"/>
          </a:xfrm>
        </p:spPr>
        <p:txBody>
          <a:bodyPr/>
          <a:lstStyle/>
          <a:p>
            <a:r>
              <a:rPr lang="en-GB" dirty="0"/>
              <a:t>Saving data in </a:t>
            </a:r>
            <a:r>
              <a:rPr lang="en-GB" dirty="0" err="1"/>
              <a:t>stata</a:t>
            </a:r>
            <a:endParaRPr lang="en-KE" dirty="0"/>
          </a:p>
        </p:txBody>
      </p:sp>
      <p:sp>
        <p:nvSpPr>
          <p:cNvPr id="3" name="Content Placeholder 2">
            <a:extLst>
              <a:ext uri="{FF2B5EF4-FFF2-40B4-BE49-F238E27FC236}">
                <a16:creationId xmlns:a16="http://schemas.microsoft.com/office/drawing/2014/main" id="{A9C92B64-D995-419F-BCB7-BC91C55F0E8A}"/>
              </a:ext>
            </a:extLst>
          </p:cNvPr>
          <p:cNvSpPr>
            <a:spLocks noGrp="1"/>
          </p:cNvSpPr>
          <p:nvPr>
            <p:ph idx="1"/>
          </p:nvPr>
        </p:nvSpPr>
        <p:spPr/>
        <p:txBody>
          <a:bodyPr/>
          <a:lstStyle/>
          <a:p>
            <a:endParaRPr lang="en-KE" dirty="0"/>
          </a:p>
        </p:txBody>
      </p:sp>
      <p:pic>
        <p:nvPicPr>
          <p:cNvPr id="5" name="Picture 4">
            <a:extLst>
              <a:ext uri="{FF2B5EF4-FFF2-40B4-BE49-F238E27FC236}">
                <a16:creationId xmlns:a16="http://schemas.microsoft.com/office/drawing/2014/main" id="{0AA908B2-4FFA-4270-BAC2-11732FEA850F}"/>
              </a:ext>
            </a:extLst>
          </p:cNvPr>
          <p:cNvPicPr>
            <a:picLocks noChangeAspect="1"/>
          </p:cNvPicPr>
          <p:nvPr/>
        </p:nvPicPr>
        <p:blipFill>
          <a:blip r:embed="rId2"/>
          <a:stretch>
            <a:fillRect/>
          </a:stretch>
        </p:blipFill>
        <p:spPr>
          <a:xfrm>
            <a:off x="162560" y="1825625"/>
            <a:ext cx="11023600" cy="4645008"/>
          </a:xfrm>
          <a:prstGeom prst="rect">
            <a:avLst/>
          </a:prstGeom>
        </p:spPr>
      </p:pic>
      <p:sp>
        <p:nvSpPr>
          <p:cNvPr id="6" name="TextBox 5">
            <a:extLst>
              <a:ext uri="{FF2B5EF4-FFF2-40B4-BE49-F238E27FC236}">
                <a16:creationId xmlns:a16="http://schemas.microsoft.com/office/drawing/2014/main" id="{43302B98-EEA3-41C3-AB2A-DBA40FEC3EF1}"/>
              </a:ext>
            </a:extLst>
          </p:cNvPr>
          <p:cNvSpPr txBox="1"/>
          <p:nvPr/>
        </p:nvSpPr>
        <p:spPr>
          <a:xfrm>
            <a:off x="8143875" y="1023203"/>
            <a:ext cx="3362325" cy="830997"/>
          </a:xfrm>
          <a:prstGeom prst="rect">
            <a:avLst/>
          </a:prstGeom>
          <a:noFill/>
        </p:spPr>
        <p:txBody>
          <a:bodyPr wrap="square" rtlCol="0">
            <a:spAutoFit/>
          </a:bodyPr>
          <a:lstStyle/>
          <a:p>
            <a:r>
              <a:rPr lang="en-GB" sz="2400" dirty="0">
                <a:solidFill>
                  <a:schemeClr val="accent1"/>
                </a:solidFill>
              </a:rPr>
              <a:t>Provide the file to save and the dataset name</a:t>
            </a:r>
            <a:endParaRPr lang="en-KE" sz="2400" dirty="0">
              <a:solidFill>
                <a:schemeClr val="accent1"/>
              </a:solidFill>
            </a:endParaRPr>
          </a:p>
        </p:txBody>
      </p:sp>
      <p:cxnSp>
        <p:nvCxnSpPr>
          <p:cNvPr id="8" name="Straight Arrow Connector 7">
            <a:extLst>
              <a:ext uri="{FF2B5EF4-FFF2-40B4-BE49-F238E27FC236}">
                <a16:creationId xmlns:a16="http://schemas.microsoft.com/office/drawing/2014/main" id="{92174A94-4B1D-454A-8616-56601EA3067B}"/>
              </a:ext>
            </a:extLst>
          </p:cNvPr>
          <p:cNvCxnSpPr/>
          <p:nvPr/>
        </p:nvCxnSpPr>
        <p:spPr>
          <a:xfrm flipH="1">
            <a:off x="2647950" y="1743075"/>
            <a:ext cx="5448300" cy="1123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84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2B269-8558-45C6-BBBF-9328246A3FF2}"/>
              </a:ext>
            </a:extLst>
          </p:cNvPr>
          <p:cNvPicPr>
            <a:picLocks noChangeAspect="1"/>
          </p:cNvPicPr>
          <p:nvPr/>
        </p:nvPicPr>
        <p:blipFill>
          <a:blip r:embed="rId2"/>
          <a:stretch>
            <a:fillRect/>
          </a:stretch>
        </p:blipFill>
        <p:spPr>
          <a:xfrm>
            <a:off x="187007" y="1428061"/>
            <a:ext cx="11442383" cy="4196451"/>
          </a:xfrm>
          <a:prstGeom prst="rect">
            <a:avLst/>
          </a:prstGeom>
        </p:spPr>
      </p:pic>
      <p:sp>
        <p:nvSpPr>
          <p:cNvPr id="4" name="TextBox 3">
            <a:extLst>
              <a:ext uri="{FF2B5EF4-FFF2-40B4-BE49-F238E27FC236}">
                <a16:creationId xmlns:a16="http://schemas.microsoft.com/office/drawing/2014/main" id="{C029D7B6-AFCE-47E8-9DED-1C194BCE7BE2}"/>
              </a:ext>
            </a:extLst>
          </p:cNvPr>
          <p:cNvSpPr txBox="1"/>
          <p:nvPr/>
        </p:nvSpPr>
        <p:spPr>
          <a:xfrm>
            <a:off x="8029576" y="2828925"/>
            <a:ext cx="2876550" cy="523220"/>
          </a:xfrm>
          <a:prstGeom prst="rect">
            <a:avLst/>
          </a:prstGeom>
          <a:noFill/>
        </p:spPr>
        <p:txBody>
          <a:bodyPr wrap="square" rtlCol="0">
            <a:spAutoFit/>
          </a:bodyPr>
          <a:lstStyle/>
          <a:p>
            <a:r>
              <a:rPr lang="en-GB" sz="2800" dirty="0">
                <a:solidFill>
                  <a:schemeClr val="accent1"/>
                </a:solidFill>
              </a:rPr>
              <a:t>The dataset name</a:t>
            </a:r>
            <a:endParaRPr lang="en-KE" sz="2800" dirty="0">
              <a:solidFill>
                <a:schemeClr val="accent1"/>
              </a:solidFill>
            </a:endParaRPr>
          </a:p>
        </p:txBody>
      </p:sp>
      <p:cxnSp>
        <p:nvCxnSpPr>
          <p:cNvPr id="6" name="Straight Arrow Connector 5">
            <a:extLst>
              <a:ext uri="{FF2B5EF4-FFF2-40B4-BE49-F238E27FC236}">
                <a16:creationId xmlns:a16="http://schemas.microsoft.com/office/drawing/2014/main" id="{CE71F705-A9AF-42B0-81C5-4405BA891FED}"/>
              </a:ext>
            </a:extLst>
          </p:cNvPr>
          <p:cNvCxnSpPr/>
          <p:nvPr/>
        </p:nvCxnSpPr>
        <p:spPr>
          <a:xfrm flipH="1">
            <a:off x="2333625" y="3429000"/>
            <a:ext cx="5619750" cy="1628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39C50B2-AB66-4128-A130-FA6C631D17BE}"/>
              </a:ext>
            </a:extLst>
          </p:cNvPr>
          <p:cNvSpPr txBox="1"/>
          <p:nvPr/>
        </p:nvSpPr>
        <p:spPr>
          <a:xfrm>
            <a:off x="7267575" y="5715000"/>
            <a:ext cx="4495800" cy="830997"/>
          </a:xfrm>
          <a:prstGeom prst="rect">
            <a:avLst/>
          </a:prstGeom>
          <a:noFill/>
        </p:spPr>
        <p:txBody>
          <a:bodyPr wrap="square" rtlCol="0">
            <a:spAutoFit/>
          </a:bodyPr>
          <a:lstStyle/>
          <a:p>
            <a:r>
              <a:rPr lang="en-GB" sz="2400" dirty="0">
                <a:solidFill>
                  <a:schemeClr val="accent1"/>
                </a:solidFill>
              </a:rPr>
              <a:t>Replace will replace dataset in the memory with that name</a:t>
            </a:r>
            <a:endParaRPr lang="en-KE" sz="2400" dirty="0">
              <a:solidFill>
                <a:schemeClr val="accent1"/>
              </a:solidFill>
            </a:endParaRPr>
          </a:p>
        </p:txBody>
      </p:sp>
    </p:spTree>
    <p:extLst>
      <p:ext uri="{BB962C8B-B14F-4D97-AF65-F5344CB8AC3E}">
        <p14:creationId xmlns:p14="http://schemas.microsoft.com/office/powerpoint/2010/main" val="3145077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A8EA-A573-4097-AC95-151B6AF91690}"/>
              </a:ext>
            </a:extLst>
          </p:cNvPr>
          <p:cNvSpPr>
            <a:spLocks noGrp="1"/>
          </p:cNvSpPr>
          <p:nvPr>
            <p:ph type="title"/>
          </p:nvPr>
        </p:nvSpPr>
        <p:spPr>
          <a:xfrm>
            <a:off x="742950" y="165100"/>
            <a:ext cx="10515600" cy="1325563"/>
          </a:xfrm>
        </p:spPr>
        <p:txBody>
          <a:bodyPr/>
          <a:lstStyle/>
          <a:p>
            <a:r>
              <a:rPr lang="en-GB" dirty="0"/>
              <a:t>Your turn now</a:t>
            </a:r>
            <a:endParaRPr lang="en-KE" dirty="0"/>
          </a:p>
        </p:txBody>
      </p:sp>
      <p:sp>
        <p:nvSpPr>
          <p:cNvPr id="3" name="Content Placeholder 2">
            <a:extLst>
              <a:ext uri="{FF2B5EF4-FFF2-40B4-BE49-F238E27FC236}">
                <a16:creationId xmlns:a16="http://schemas.microsoft.com/office/drawing/2014/main" id="{27277496-1B5B-4B7C-BD33-4783CC9B5CE8}"/>
              </a:ext>
            </a:extLst>
          </p:cNvPr>
          <p:cNvSpPr>
            <a:spLocks noGrp="1"/>
          </p:cNvSpPr>
          <p:nvPr>
            <p:ph idx="1"/>
          </p:nvPr>
        </p:nvSpPr>
        <p:spPr/>
        <p:txBody>
          <a:bodyPr/>
          <a:lstStyle/>
          <a:p>
            <a:pPr marL="0" indent="0">
              <a:buNone/>
            </a:pPr>
            <a:r>
              <a:rPr lang="en-GB" dirty="0"/>
              <a:t>Exercise 1</a:t>
            </a:r>
          </a:p>
          <a:p>
            <a:r>
              <a:rPr lang="en-GB" dirty="0"/>
              <a:t>In the folder provided there is a dataset:  babies.csv</a:t>
            </a:r>
          </a:p>
          <a:p>
            <a:r>
              <a:rPr lang="en-GB" dirty="0"/>
              <a:t>a) Open a </a:t>
            </a:r>
            <a:r>
              <a:rPr lang="en-GB" dirty="0" err="1"/>
              <a:t>stata</a:t>
            </a:r>
            <a:r>
              <a:rPr lang="en-GB" dirty="0"/>
              <a:t> window and change directory to the folder with the dataset</a:t>
            </a:r>
          </a:p>
          <a:p>
            <a:r>
              <a:rPr lang="en-GB" dirty="0"/>
              <a:t>b) Open a new do-file</a:t>
            </a:r>
          </a:p>
          <a:p>
            <a:r>
              <a:rPr lang="en-GB" dirty="0"/>
              <a:t>c) read the  </a:t>
            </a:r>
            <a:r>
              <a:rPr lang="en-GB" u="sng" dirty="0">
                <a:solidFill>
                  <a:schemeClr val="accent1"/>
                </a:solidFill>
              </a:rPr>
              <a:t>babies.csv </a:t>
            </a:r>
            <a:r>
              <a:rPr lang="en-GB" dirty="0"/>
              <a:t>into </a:t>
            </a:r>
            <a:r>
              <a:rPr lang="en-GB" dirty="0" err="1"/>
              <a:t>stata</a:t>
            </a:r>
            <a:endParaRPr lang="en-GB" dirty="0"/>
          </a:p>
          <a:p>
            <a:r>
              <a:rPr lang="en-GB" dirty="0"/>
              <a:t>d) Save as </a:t>
            </a:r>
            <a:r>
              <a:rPr lang="en-GB" dirty="0" err="1"/>
              <a:t>bw.dta</a:t>
            </a:r>
            <a:endParaRPr lang="en-GB" dirty="0"/>
          </a:p>
          <a:p>
            <a:r>
              <a:rPr lang="en-GB" dirty="0"/>
              <a:t>e) save the do-file as: dofile1</a:t>
            </a:r>
            <a:endParaRPr lang="en-KE" dirty="0"/>
          </a:p>
        </p:txBody>
      </p:sp>
    </p:spTree>
    <p:extLst>
      <p:ext uri="{BB962C8B-B14F-4D97-AF65-F5344CB8AC3E}">
        <p14:creationId xmlns:p14="http://schemas.microsoft.com/office/powerpoint/2010/main" val="2689882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3F998B-5984-4F79-B640-F819340FA6C0}"/>
              </a:ext>
            </a:extLst>
          </p:cNvPr>
          <p:cNvPicPr>
            <a:picLocks noChangeAspect="1"/>
          </p:cNvPicPr>
          <p:nvPr/>
        </p:nvPicPr>
        <p:blipFill>
          <a:blip r:embed="rId2"/>
          <a:stretch>
            <a:fillRect/>
          </a:stretch>
        </p:blipFill>
        <p:spPr>
          <a:xfrm>
            <a:off x="328612" y="1385887"/>
            <a:ext cx="11291888" cy="4202155"/>
          </a:xfrm>
          <a:prstGeom prst="rect">
            <a:avLst/>
          </a:prstGeom>
        </p:spPr>
      </p:pic>
    </p:spTree>
    <p:extLst>
      <p:ext uri="{BB962C8B-B14F-4D97-AF65-F5344CB8AC3E}">
        <p14:creationId xmlns:p14="http://schemas.microsoft.com/office/powerpoint/2010/main" val="1875112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B765A-8A04-40EC-AA6B-13A3A8082EBB}"/>
              </a:ext>
            </a:extLst>
          </p:cNvPr>
          <p:cNvSpPr>
            <a:spLocks noGrp="1"/>
          </p:cNvSpPr>
          <p:nvPr>
            <p:ph type="title"/>
          </p:nvPr>
        </p:nvSpPr>
        <p:spPr>
          <a:xfrm>
            <a:off x="838200" y="155575"/>
            <a:ext cx="10515600" cy="987425"/>
          </a:xfrm>
        </p:spPr>
        <p:txBody>
          <a:bodyPr/>
          <a:lstStyle/>
          <a:p>
            <a:r>
              <a:rPr lang="en-GB" dirty="0"/>
              <a:t>Data management</a:t>
            </a:r>
            <a:endParaRPr lang="en-KE" dirty="0"/>
          </a:p>
        </p:txBody>
      </p:sp>
      <p:sp>
        <p:nvSpPr>
          <p:cNvPr id="3" name="Content Placeholder 2">
            <a:extLst>
              <a:ext uri="{FF2B5EF4-FFF2-40B4-BE49-F238E27FC236}">
                <a16:creationId xmlns:a16="http://schemas.microsoft.com/office/drawing/2014/main" id="{33623A81-C72D-46B8-970E-E54C4012097E}"/>
              </a:ext>
            </a:extLst>
          </p:cNvPr>
          <p:cNvSpPr>
            <a:spLocks noGrp="1"/>
          </p:cNvSpPr>
          <p:nvPr>
            <p:ph idx="1"/>
          </p:nvPr>
        </p:nvSpPr>
        <p:spPr>
          <a:xfrm>
            <a:off x="838200" y="1238250"/>
            <a:ext cx="10515600" cy="4938713"/>
          </a:xfrm>
        </p:spPr>
        <p:txBody>
          <a:bodyPr/>
          <a:lstStyle/>
          <a:p>
            <a:r>
              <a:rPr lang="en-GB" dirty="0"/>
              <a:t>Import </a:t>
            </a:r>
            <a:r>
              <a:rPr lang="en-GB" u="sng" dirty="0">
                <a:solidFill>
                  <a:schemeClr val="accent1"/>
                </a:solidFill>
              </a:rPr>
              <a:t>birth_weight.csv </a:t>
            </a:r>
            <a:r>
              <a:rPr lang="en-GB" dirty="0"/>
              <a:t>dataset to </a:t>
            </a:r>
            <a:r>
              <a:rPr lang="en-GB" dirty="0" err="1"/>
              <a:t>stata</a:t>
            </a:r>
            <a:endParaRPr lang="en-GB" dirty="0"/>
          </a:p>
          <a:p>
            <a:endParaRPr lang="en-GB" dirty="0"/>
          </a:p>
          <a:p>
            <a:pPr marL="0" indent="0">
              <a:buNone/>
            </a:pPr>
            <a:r>
              <a:rPr lang="en-GB" i="1" dirty="0">
                <a:solidFill>
                  <a:schemeClr val="accent1"/>
                </a:solidFill>
              </a:rPr>
              <a:t>import delimited using  </a:t>
            </a:r>
            <a:r>
              <a:rPr lang="en-GB" i="1" dirty="0" err="1">
                <a:solidFill>
                  <a:schemeClr val="accent1"/>
                </a:solidFill>
              </a:rPr>
              <a:t>birth_weight.csv,varnames</a:t>
            </a:r>
            <a:r>
              <a:rPr lang="en-GB" i="1" dirty="0">
                <a:solidFill>
                  <a:schemeClr val="accent1"/>
                </a:solidFill>
              </a:rPr>
              <a:t>(1) clear</a:t>
            </a:r>
          </a:p>
          <a:p>
            <a:pPr marL="0" indent="0">
              <a:buNone/>
            </a:pPr>
            <a:endParaRPr lang="en-GB" i="1" dirty="0">
              <a:solidFill>
                <a:schemeClr val="accent1"/>
              </a:solidFill>
            </a:endParaRPr>
          </a:p>
          <a:p>
            <a:pPr marL="0" indent="0">
              <a:buNone/>
            </a:pPr>
            <a:r>
              <a:rPr lang="en-GB" b="0" i="0" u="none" strike="noStrike" baseline="0" dirty="0">
                <a:solidFill>
                  <a:srgbClr val="000000"/>
                </a:solidFill>
                <a:latin typeface="Calibri" panose="020F0502020204030204" pitchFamily="34" charset="0"/>
              </a:rPr>
              <a:t>You can use the command </a:t>
            </a:r>
            <a:r>
              <a:rPr lang="en-GB" b="0" i="1" u="sng" strike="noStrike" baseline="0" dirty="0" err="1">
                <a:solidFill>
                  <a:srgbClr val="000000"/>
                </a:solidFill>
                <a:latin typeface="Calibri" panose="020F0502020204030204" pitchFamily="34" charset="0"/>
              </a:rPr>
              <a:t>lookfor</a:t>
            </a:r>
            <a:r>
              <a:rPr lang="en-GB" b="0" i="0" u="none" strike="noStrike" baseline="0" dirty="0">
                <a:solidFill>
                  <a:srgbClr val="000000"/>
                </a:solidFill>
                <a:latin typeface="Calibri" panose="020F0502020204030204" pitchFamily="34" charset="0"/>
              </a:rPr>
              <a:t> to find variables in a dataset</a:t>
            </a:r>
            <a:endParaRPr lang="en-KE" i="1" dirty="0">
              <a:solidFill>
                <a:schemeClr val="accent1"/>
              </a:solidFill>
            </a:endParaRPr>
          </a:p>
        </p:txBody>
      </p:sp>
      <p:pic>
        <p:nvPicPr>
          <p:cNvPr id="5" name="Picture 4">
            <a:extLst>
              <a:ext uri="{FF2B5EF4-FFF2-40B4-BE49-F238E27FC236}">
                <a16:creationId xmlns:a16="http://schemas.microsoft.com/office/drawing/2014/main" id="{765E973B-6B4F-42CA-A39A-BF858E46DD1D}"/>
              </a:ext>
            </a:extLst>
          </p:cNvPr>
          <p:cNvPicPr>
            <a:picLocks noChangeAspect="1"/>
          </p:cNvPicPr>
          <p:nvPr/>
        </p:nvPicPr>
        <p:blipFill>
          <a:blip r:embed="rId2"/>
          <a:stretch>
            <a:fillRect/>
          </a:stretch>
        </p:blipFill>
        <p:spPr>
          <a:xfrm>
            <a:off x="428625" y="4376738"/>
            <a:ext cx="9010650" cy="1895475"/>
          </a:xfrm>
          <a:prstGeom prst="rect">
            <a:avLst/>
          </a:prstGeom>
        </p:spPr>
      </p:pic>
    </p:spTree>
    <p:extLst>
      <p:ext uri="{BB962C8B-B14F-4D97-AF65-F5344CB8AC3E}">
        <p14:creationId xmlns:p14="http://schemas.microsoft.com/office/powerpoint/2010/main" val="2170934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2533-E058-4A6A-AC63-CD687D703729}"/>
              </a:ext>
            </a:extLst>
          </p:cNvPr>
          <p:cNvSpPr>
            <a:spLocks noGrp="1"/>
          </p:cNvSpPr>
          <p:nvPr>
            <p:ph type="title"/>
          </p:nvPr>
        </p:nvSpPr>
        <p:spPr>
          <a:xfrm>
            <a:off x="838200" y="18255"/>
            <a:ext cx="10515600" cy="1325563"/>
          </a:xfrm>
        </p:spPr>
        <p:txBody>
          <a:bodyPr/>
          <a:lstStyle/>
          <a:p>
            <a:r>
              <a:rPr lang="en-GB" dirty="0"/>
              <a:t>Data variables description</a:t>
            </a:r>
            <a:endParaRPr lang="en-KE" dirty="0"/>
          </a:p>
        </p:txBody>
      </p:sp>
      <p:sp>
        <p:nvSpPr>
          <p:cNvPr id="3" name="Content Placeholder 2">
            <a:extLst>
              <a:ext uri="{FF2B5EF4-FFF2-40B4-BE49-F238E27FC236}">
                <a16:creationId xmlns:a16="http://schemas.microsoft.com/office/drawing/2014/main" id="{7414092F-4A2A-4FAD-9009-F6D017A3A564}"/>
              </a:ext>
            </a:extLst>
          </p:cNvPr>
          <p:cNvSpPr>
            <a:spLocks noGrp="1"/>
          </p:cNvSpPr>
          <p:nvPr>
            <p:ph idx="1"/>
          </p:nvPr>
        </p:nvSpPr>
        <p:spPr>
          <a:xfrm>
            <a:off x="838200" y="1343818"/>
            <a:ext cx="10515600" cy="5009357"/>
          </a:xfrm>
        </p:spPr>
        <p:txBody>
          <a:bodyPr/>
          <a:lstStyle/>
          <a:p>
            <a:endParaRPr lang="en-KE" dirty="0"/>
          </a:p>
        </p:txBody>
      </p:sp>
      <p:pic>
        <p:nvPicPr>
          <p:cNvPr id="5" name="Picture 4">
            <a:extLst>
              <a:ext uri="{FF2B5EF4-FFF2-40B4-BE49-F238E27FC236}">
                <a16:creationId xmlns:a16="http://schemas.microsoft.com/office/drawing/2014/main" id="{50F02104-B84E-4A31-9079-3FBAA6F7234F}"/>
              </a:ext>
            </a:extLst>
          </p:cNvPr>
          <p:cNvPicPr>
            <a:picLocks noChangeAspect="1"/>
          </p:cNvPicPr>
          <p:nvPr/>
        </p:nvPicPr>
        <p:blipFill>
          <a:blip r:embed="rId2"/>
          <a:stretch>
            <a:fillRect/>
          </a:stretch>
        </p:blipFill>
        <p:spPr>
          <a:xfrm>
            <a:off x="1298257" y="1178560"/>
            <a:ext cx="8355805" cy="5474493"/>
          </a:xfrm>
          <a:prstGeom prst="rect">
            <a:avLst/>
          </a:prstGeom>
        </p:spPr>
      </p:pic>
    </p:spTree>
    <p:extLst>
      <p:ext uri="{BB962C8B-B14F-4D97-AF65-F5344CB8AC3E}">
        <p14:creationId xmlns:p14="http://schemas.microsoft.com/office/powerpoint/2010/main" val="1827602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D9E1C8-56C1-4A96-8614-1BDB7E4928B9}"/>
              </a:ext>
            </a:extLst>
          </p:cNvPr>
          <p:cNvPicPr>
            <a:picLocks noChangeAspect="1"/>
          </p:cNvPicPr>
          <p:nvPr/>
        </p:nvPicPr>
        <p:blipFill>
          <a:blip r:embed="rId2"/>
          <a:stretch>
            <a:fillRect/>
          </a:stretch>
        </p:blipFill>
        <p:spPr>
          <a:xfrm>
            <a:off x="76402" y="542484"/>
            <a:ext cx="12039195" cy="5773032"/>
          </a:xfrm>
          <a:prstGeom prst="rect">
            <a:avLst/>
          </a:prstGeom>
        </p:spPr>
      </p:pic>
      <p:sp>
        <p:nvSpPr>
          <p:cNvPr id="4" name="TextBox 3">
            <a:extLst>
              <a:ext uri="{FF2B5EF4-FFF2-40B4-BE49-F238E27FC236}">
                <a16:creationId xmlns:a16="http://schemas.microsoft.com/office/drawing/2014/main" id="{11B6D7B2-9F7F-468B-BBBB-BA7DD88316AA}"/>
              </a:ext>
            </a:extLst>
          </p:cNvPr>
          <p:cNvSpPr txBox="1"/>
          <p:nvPr/>
        </p:nvSpPr>
        <p:spPr>
          <a:xfrm>
            <a:off x="8524875" y="190500"/>
            <a:ext cx="1562100" cy="461665"/>
          </a:xfrm>
          <a:prstGeom prst="rect">
            <a:avLst/>
          </a:prstGeom>
          <a:noFill/>
        </p:spPr>
        <p:txBody>
          <a:bodyPr wrap="square" rtlCol="0">
            <a:spAutoFit/>
          </a:bodyPr>
          <a:lstStyle/>
          <a:p>
            <a:r>
              <a:rPr lang="en-GB" sz="2400" dirty="0">
                <a:solidFill>
                  <a:schemeClr val="accent1"/>
                </a:solidFill>
              </a:rPr>
              <a:t>Click hear</a:t>
            </a:r>
            <a:endParaRPr lang="en-KE" sz="2400" dirty="0">
              <a:solidFill>
                <a:schemeClr val="accent1"/>
              </a:solidFill>
            </a:endParaRPr>
          </a:p>
        </p:txBody>
      </p:sp>
      <p:cxnSp>
        <p:nvCxnSpPr>
          <p:cNvPr id="6" name="Straight Arrow Connector 5">
            <a:extLst>
              <a:ext uri="{FF2B5EF4-FFF2-40B4-BE49-F238E27FC236}">
                <a16:creationId xmlns:a16="http://schemas.microsoft.com/office/drawing/2014/main" id="{9CB66FBD-9AC1-4DDE-A956-6210FE2226F4}"/>
              </a:ext>
            </a:extLst>
          </p:cNvPr>
          <p:cNvCxnSpPr>
            <a:stCxn id="4" idx="1"/>
          </p:cNvCxnSpPr>
          <p:nvPr/>
        </p:nvCxnSpPr>
        <p:spPr>
          <a:xfrm flipH="1">
            <a:off x="3486150" y="421333"/>
            <a:ext cx="5038725" cy="57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969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2428-1928-49CD-AAD6-B96DF8749DDA}"/>
              </a:ext>
            </a:extLst>
          </p:cNvPr>
          <p:cNvSpPr>
            <a:spLocks noGrp="1"/>
          </p:cNvSpPr>
          <p:nvPr>
            <p:ph type="title"/>
          </p:nvPr>
        </p:nvSpPr>
        <p:spPr>
          <a:xfrm>
            <a:off x="838200" y="107951"/>
            <a:ext cx="10515600" cy="1016000"/>
          </a:xfrm>
        </p:spPr>
        <p:txBody>
          <a:bodyPr/>
          <a:lstStyle/>
          <a:p>
            <a:r>
              <a:rPr lang="en-GB" dirty="0"/>
              <a:t>View the variables as spreadsheet</a:t>
            </a:r>
            <a:endParaRPr lang="en-KE" dirty="0"/>
          </a:p>
        </p:txBody>
      </p:sp>
      <p:sp>
        <p:nvSpPr>
          <p:cNvPr id="3" name="Content Placeholder 2">
            <a:extLst>
              <a:ext uri="{FF2B5EF4-FFF2-40B4-BE49-F238E27FC236}">
                <a16:creationId xmlns:a16="http://schemas.microsoft.com/office/drawing/2014/main" id="{626BD809-A0C0-435F-A09D-34698AAFCB4B}"/>
              </a:ext>
            </a:extLst>
          </p:cNvPr>
          <p:cNvSpPr>
            <a:spLocks noGrp="1"/>
          </p:cNvSpPr>
          <p:nvPr>
            <p:ph idx="1"/>
          </p:nvPr>
        </p:nvSpPr>
        <p:spPr>
          <a:xfrm>
            <a:off x="838200" y="1295400"/>
            <a:ext cx="10515600" cy="4881563"/>
          </a:xfrm>
        </p:spPr>
        <p:txBody>
          <a:bodyPr/>
          <a:lstStyle/>
          <a:p>
            <a:r>
              <a:rPr lang="en-GB" dirty="0"/>
              <a:t>Type </a:t>
            </a:r>
            <a:r>
              <a:rPr lang="en-GB" i="1" u="sng" dirty="0">
                <a:solidFill>
                  <a:schemeClr val="accent1"/>
                </a:solidFill>
              </a:rPr>
              <a:t>br</a:t>
            </a:r>
            <a:r>
              <a:rPr lang="en-GB" i="1" dirty="0">
                <a:solidFill>
                  <a:schemeClr val="accent1"/>
                </a:solidFill>
              </a:rPr>
              <a:t>owse</a:t>
            </a:r>
            <a:endParaRPr lang="en-KE" i="1" dirty="0">
              <a:solidFill>
                <a:schemeClr val="accent1"/>
              </a:solidFill>
            </a:endParaRPr>
          </a:p>
        </p:txBody>
      </p:sp>
      <p:pic>
        <p:nvPicPr>
          <p:cNvPr id="5" name="Picture 4">
            <a:extLst>
              <a:ext uri="{FF2B5EF4-FFF2-40B4-BE49-F238E27FC236}">
                <a16:creationId xmlns:a16="http://schemas.microsoft.com/office/drawing/2014/main" id="{3156ED53-8122-4333-9D98-65062ACEC906}"/>
              </a:ext>
            </a:extLst>
          </p:cNvPr>
          <p:cNvPicPr>
            <a:picLocks noChangeAspect="1"/>
          </p:cNvPicPr>
          <p:nvPr/>
        </p:nvPicPr>
        <p:blipFill>
          <a:blip r:embed="rId2"/>
          <a:stretch>
            <a:fillRect/>
          </a:stretch>
        </p:blipFill>
        <p:spPr>
          <a:xfrm>
            <a:off x="504825" y="2138362"/>
            <a:ext cx="10572750" cy="4333875"/>
          </a:xfrm>
          <a:prstGeom prst="rect">
            <a:avLst/>
          </a:prstGeom>
        </p:spPr>
      </p:pic>
      <p:sp>
        <p:nvSpPr>
          <p:cNvPr id="6" name="TextBox 5">
            <a:extLst>
              <a:ext uri="{FF2B5EF4-FFF2-40B4-BE49-F238E27FC236}">
                <a16:creationId xmlns:a16="http://schemas.microsoft.com/office/drawing/2014/main" id="{8C91CCAA-6F15-45F8-97DB-8AFE0CC29FB9}"/>
              </a:ext>
            </a:extLst>
          </p:cNvPr>
          <p:cNvSpPr txBox="1"/>
          <p:nvPr/>
        </p:nvSpPr>
        <p:spPr>
          <a:xfrm>
            <a:off x="8391525" y="1123951"/>
            <a:ext cx="2609850" cy="461665"/>
          </a:xfrm>
          <a:prstGeom prst="rect">
            <a:avLst/>
          </a:prstGeom>
          <a:noFill/>
        </p:spPr>
        <p:txBody>
          <a:bodyPr wrap="square" rtlCol="0">
            <a:spAutoFit/>
          </a:bodyPr>
          <a:lstStyle/>
          <a:p>
            <a:r>
              <a:rPr lang="en-GB" sz="2400" dirty="0">
                <a:solidFill>
                  <a:schemeClr val="accent1"/>
                </a:solidFill>
              </a:rPr>
              <a:t>Click here</a:t>
            </a:r>
            <a:endParaRPr lang="en-KE" sz="2400" dirty="0">
              <a:solidFill>
                <a:schemeClr val="accent1"/>
              </a:solidFill>
            </a:endParaRPr>
          </a:p>
        </p:txBody>
      </p:sp>
      <p:cxnSp>
        <p:nvCxnSpPr>
          <p:cNvPr id="8" name="Straight Arrow Connector 7">
            <a:extLst>
              <a:ext uri="{FF2B5EF4-FFF2-40B4-BE49-F238E27FC236}">
                <a16:creationId xmlns:a16="http://schemas.microsoft.com/office/drawing/2014/main" id="{98D35B0C-2A55-495D-BF6A-49B6B136B12A}"/>
              </a:ext>
            </a:extLst>
          </p:cNvPr>
          <p:cNvCxnSpPr>
            <a:stCxn id="6" idx="1"/>
          </p:cNvCxnSpPr>
          <p:nvPr/>
        </p:nvCxnSpPr>
        <p:spPr>
          <a:xfrm flipH="1">
            <a:off x="3800475" y="1354784"/>
            <a:ext cx="4591050" cy="1302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3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483EFE-CF9B-4226-AF10-FCFF0EB9E236}"/>
              </a:ext>
            </a:extLst>
          </p:cNvPr>
          <p:cNvPicPr>
            <a:picLocks noChangeAspect="1"/>
          </p:cNvPicPr>
          <p:nvPr/>
        </p:nvPicPr>
        <p:blipFill>
          <a:blip r:embed="rId2"/>
          <a:stretch>
            <a:fillRect/>
          </a:stretch>
        </p:blipFill>
        <p:spPr>
          <a:xfrm>
            <a:off x="1733550" y="1402440"/>
            <a:ext cx="7400925" cy="5346022"/>
          </a:xfrm>
          <a:prstGeom prst="rect">
            <a:avLst/>
          </a:prstGeom>
        </p:spPr>
      </p:pic>
      <p:sp>
        <p:nvSpPr>
          <p:cNvPr id="4" name="TextBox 3">
            <a:extLst>
              <a:ext uri="{FF2B5EF4-FFF2-40B4-BE49-F238E27FC236}">
                <a16:creationId xmlns:a16="http://schemas.microsoft.com/office/drawing/2014/main" id="{6BCEC2AC-470E-4089-BDF4-245418E69FAA}"/>
              </a:ext>
            </a:extLst>
          </p:cNvPr>
          <p:cNvSpPr txBox="1"/>
          <p:nvPr/>
        </p:nvSpPr>
        <p:spPr>
          <a:xfrm>
            <a:off x="666751" y="314325"/>
            <a:ext cx="9715500" cy="830997"/>
          </a:xfrm>
          <a:prstGeom prst="rect">
            <a:avLst/>
          </a:prstGeom>
          <a:noFill/>
        </p:spPr>
        <p:txBody>
          <a:bodyPr wrap="square" rtlCol="0">
            <a:spAutoFit/>
          </a:bodyPr>
          <a:lstStyle/>
          <a:p>
            <a:r>
              <a:rPr lang="en-GB" sz="2400" b="0" i="0" u="none" strike="noStrike" baseline="0" dirty="0">
                <a:solidFill>
                  <a:srgbClr val="000000"/>
                </a:solidFill>
                <a:latin typeface="Calibri" panose="020F0502020204030204" pitchFamily="34" charset="0"/>
              </a:rPr>
              <a:t>Stata has a color-coded system for each type. Black is for numbers, red is for text or string and blue is for </a:t>
            </a:r>
            <a:r>
              <a:rPr lang="en-GB" sz="2400" b="0" i="0" u="none" strike="noStrike" baseline="0" dirty="0" err="1">
                <a:solidFill>
                  <a:srgbClr val="000000"/>
                </a:solidFill>
                <a:latin typeface="Calibri" panose="020F0502020204030204" pitchFamily="34" charset="0"/>
              </a:rPr>
              <a:t>labeled</a:t>
            </a:r>
            <a:r>
              <a:rPr lang="en-GB" sz="2400" b="0" i="0" u="none" strike="noStrike" baseline="0" dirty="0">
                <a:solidFill>
                  <a:srgbClr val="000000"/>
                </a:solidFill>
                <a:latin typeface="Calibri" panose="020F0502020204030204" pitchFamily="34" charset="0"/>
              </a:rPr>
              <a:t> variables.</a:t>
            </a:r>
            <a:endParaRPr lang="en-KE" sz="2400" dirty="0"/>
          </a:p>
        </p:txBody>
      </p:sp>
    </p:spTree>
    <p:extLst>
      <p:ext uri="{BB962C8B-B14F-4D97-AF65-F5344CB8AC3E}">
        <p14:creationId xmlns:p14="http://schemas.microsoft.com/office/powerpoint/2010/main" val="2297032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83EB-D8D0-4428-A4CD-50B88827C297}"/>
              </a:ext>
            </a:extLst>
          </p:cNvPr>
          <p:cNvSpPr>
            <a:spLocks noGrp="1"/>
          </p:cNvSpPr>
          <p:nvPr>
            <p:ph type="title"/>
          </p:nvPr>
        </p:nvSpPr>
        <p:spPr>
          <a:xfrm>
            <a:off x="723900" y="127000"/>
            <a:ext cx="10515600" cy="835025"/>
          </a:xfrm>
        </p:spPr>
        <p:txBody>
          <a:bodyPr/>
          <a:lstStyle/>
          <a:p>
            <a:r>
              <a:rPr lang="en-GB" dirty="0"/>
              <a:t>Remove a variable</a:t>
            </a:r>
            <a:endParaRPr lang="en-KE" dirty="0"/>
          </a:p>
        </p:txBody>
      </p:sp>
      <p:sp>
        <p:nvSpPr>
          <p:cNvPr id="3" name="Content Placeholder 2">
            <a:extLst>
              <a:ext uri="{FF2B5EF4-FFF2-40B4-BE49-F238E27FC236}">
                <a16:creationId xmlns:a16="http://schemas.microsoft.com/office/drawing/2014/main" id="{846AFBDA-D16E-450F-B7FC-B090D325829F}"/>
              </a:ext>
            </a:extLst>
          </p:cNvPr>
          <p:cNvSpPr>
            <a:spLocks noGrp="1"/>
          </p:cNvSpPr>
          <p:nvPr>
            <p:ph idx="1"/>
          </p:nvPr>
        </p:nvSpPr>
        <p:spPr/>
        <p:txBody>
          <a:bodyPr/>
          <a:lstStyle/>
          <a:p>
            <a:endParaRPr lang="en-KE"/>
          </a:p>
        </p:txBody>
      </p:sp>
      <p:pic>
        <p:nvPicPr>
          <p:cNvPr id="5" name="Picture 4">
            <a:extLst>
              <a:ext uri="{FF2B5EF4-FFF2-40B4-BE49-F238E27FC236}">
                <a16:creationId xmlns:a16="http://schemas.microsoft.com/office/drawing/2014/main" id="{86CE17A3-D822-4977-8E9D-97A2AFF75F5D}"/>
              </a:ext>
            </a:extLst>
          </p:cNvPr>
          <p:cNvPicPr>
            <a:picLocks noChangeAspect="1"/>
          </p:cNvPicPr>
          <p:nvPr/>
        </p:nvPicPr>
        <p:blipFill>
          <a:blip r:embed="rId2"/>
          <a:stretch>
            <a:fillRect/>
          </a:stretch>
        </p:blipFill>
        <p:spPr>
          <a:xfrm>
            <a:off x="76200" y="1921509"/>
            <a:ext cx="11897167" cy="4637879"/>
          </a:xfrm>
          <a:prstGeom prst="rect">
            <a:avLst/>
          </a:prstGeom>
        </p:spPr>
      </p:pic>
      <p:sp>
        <p:nvSpPr>
          <p:cNvPr id="6" name="TextBox 5">
            <a:extLst>
              <a:ext uri="{FF2B5EF4-FFF2-40B4-BE49-F238E27FC236}">
                <a16:creationId xmlns:a16="http://schemas.microsoft.com/office/drawing/2014/main" id="{8DC2D987-ADB4-4FB5-87CF-E312BF133D87}"/>
              </a:ext>
            </a:extLst>
          </p:cNvPr>
          <p:cNvSpPr txBox="1"/>
          <p:nvPr/>
        </p:nvSpPr>
        <p:spPr>
          <a:xfrm>
            <a:off x="5295900" y="3505200"/>
            <a:ext cx="3819525" cy="523220"/>
          </a:xfrm>
          <a:prstGeom prst="rect">
            <a:avLst/>
          </a:prstGeom>
          <a:noFill/>
        </p:spPr>
        <p:txBody>
          <a:bodyPr wrap="square" rtlCol="0">
            <a:spAutoFit/>
          </a:bodyPr>
          <a:lstStyle/>
          <a:p>
            <a:r>
              <a:rPr lang="en-GB" sz="2800" dirty="0"/>
              <a:t>Type this: </a:t>
            </a:r>
            <a:r>
              <a:rPr lang="en-GB" sz="2800" i="1" dirty="0">
                <a:solidFill>
                  <a:schemeClr val="accent1"/>
                </a:solidFill>
              </a:rPr>
              <a:t>drop </a:t>
            </a:r>
            <a:r>
              <a:rPr lang="en-GB" sz="2800" i="1" dirty="0" err="1">
                <a:solidFill>
                  <a:schemeClr val="accent1"/>
                </a:solidFill>
              </a:rPr>
              <a:t>varname</a:t>
            </a:r>
            <a:endParaRPr lang="en-KE" sz="2800" i="1" dirty="0">
              <a:solidFill>
                <a:schemeClr val="accent1"/>
              </a:solidFill>
            </a:endParaRPr>
          </a:p>
        </p:txBody>
      </p:sp>
      <p:cxnSp>
        <p:nvCxnSpPr>
          <p:cNvPr id="8" name="Straight Arrow Connector 7">
            <a:extLst>
              <a:ext uri="{FF2B5EF4-FFF2-40B4-BE49-F238E27FC236}">
                <a16:creationId xmlns:a16="http://schemas.microsoft.com/office/drawing/2014/main" id="{70F179C5-F9CC-427F-8877-3A2CC3E9F47B}"/>
              </a:ext>
            </a:extLst>
          </p:cNvPr>
          <p:cNvCxnSpPr/>
          <p:nvPr/>
        </p:nvCxnSpPr>
        <p:spPr>
          <a:xfrm flipH="1">
            <a:off x="2181225" y="4105275"/>
            <a:ext cx="5038725" cy="223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66FD30C-196E-455B-9D83-E5A66217A21C}"/>
              </a:ext>
            </a:extLst>
          </p:cNvPr>
          <p:cNvSpPr txBox="1"/>
          <p:nvPr/>
        </p:nvSpPr>
        <p:spPr>
          <a:xfrm>
            <a:off x="5514975" y="962025"/>
            <a:ext cx="5210175" cy="830997"/>
          </a:xfrm>
          <a:prstGeom prst="rect">
            <a:avLst/>
          </a:prstGeom>
          <a:noFill/>
        </p:spPr>
        <p:txBody>
          <a:bodyPr wrap="square" rtlCol="0">
            <a:spAutoFit/>
          </a:bodyPr>
          <a:lstStyle/>
          <a:p>
            <a:r>
              <a:rPr lang="en-GB" sz="2400" dirty="0">
                <a:solidFill>
                  <a:schemeClr val="accent1"/>
                </a:solidFill>
              </a:rPr>
              <a:t>This will remove the </a:t>
            </a:r>
            <a:r>
              <a:rPr lang="en-GB" sz="2400" dirty="0" err="1">
                <a:solidFill>
                  <a:schemeClr val="accent1"/>
                </a:solidFill>
              </a:rPr>
              <a:t>agegrp</a:t>
            </a:r>
            <a:r>
              <a:rPr lang="en-GB" sz="2400" dirty="0">
                <a:solidFill>
                  <a:schemeClr val="accent1"/>
                </a:solidFill>
              </a:rPr>
              <a:t> variable from your data permanently </a:t>
            </a:r>
            <a:endParaRPr lang="en-KE" sz="2400" dirty="0">
              <a:solidFill>
                <a:schemeClr val="accent1"/>
              </a:solidFill>
            </a:endParaRPr>
          </a:p>
        </p:txBody>
      </p:sp>
      <p:cxnSp>
        <p:nvCxnSpPr>
          <p:cNvPr id="11" name="Straight Arrow Connector 10">
            <a:extLst>
              <a:ext uri="{FF2B5EF4-FFF2-40B4-BE49-F238E27FC236}">
                <a16:creationId xmlns:a16="http://schemas.microsoft.com/office/drawing/2014/main" id="{15D58CD0-5BFD-481C-8EB9-0ADE2161730D}"/>
              </a:ext>
            </a:extLst>
          </p:cNvPr>
          <p:cNvCxnSpPr>
            <a:stCxn id="9" idx="2"/>
          </p:cNvCxnSpPr>
          <p:nvPr/>
        </p:nvCxnSpPr>
        <p:spPr>
          <a:xfrm>
            <a:off x="8120063" y="1793022"/>
            <a:ext cx="2462212" cy="1378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462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3850-AD1A-41AF-B604-AA4DCAE6D45D}"/>
              </a:ext>
            </a:extLst>
          </p:cNvPr>
          <p:cNvSpPr>
            <a:spLocks noGrp="1"/>
          </p:cNvSpPr>
          <p:nvPr>
            <p:ph type="title"/>
          </p:nvPr>
        </p:nvSpPr>
        <p:spPr>
          <a:xfrm>
            <a:off x="838200" y="228917"/>
            <a:ext cx="10515600" cy="898843"/>
          </a:xfrm>
        </p:spPr>
        <p:txBody>
          <a:bodyPr/>
          <a:lstStyle/>
          <a:p>
            <a:r>
              <a:rPr lang="en-GB" dirty="0"/>
              <a:t>Outline3</a:t>
            </a:r>
            <a:endParaRPr lang="en-KE" dirty="0"/>
          </a:p>
        </p:txBody>
      </p:sp>
      <p:sp>
        <p:nvSpPr>
          <p:cNvPr id="3" name="Content Placeholder 2">
            <a:extLst>
              <a:ext uri="{FF2B5EF4-FFF2-40B4-BE49-F238E27FC236}">
                <a16:creationId xmlns:a16="http://schemas.microsoft.com/office/drawing/2014/main" id="{2CC76289-80F5-45D7-BD05-FDEB64D857CD}"/>
              </a:ext>
            </a:extLst>
          </p:cNvPr>
          <p:cNvSpPr>
            <a:spLocks noGrp="1"/>
          </p:cNvSpPr>
          <p:nvPr>
            <p:ph idx="1"/>
          </p:nvPr>
        </p:nvSpPr>
        <p:spPr>
          <a:xfrm>
            <a:off x="838200" y="1127760"/>
            <a:ext cx="10515600" cy="5049203"/>
          </a:xfrm>
        </p:spPr>
        <p:txBody>
          <a:bodyPr/>
          <a:lstStyle/>
          <a:p>
            <a:pPr marL="0" indent="0">
              <a:buNone/>
            </a:pPr>
            <a:r>
              <a:rPr lang="en-GB" dirty="0"/>
              <a:t>Inferential statistics</a:t>
            </a:r>
          </a:p>
          <a:p>
            <a:pPr lvl="1"/>
            <a:r>
              <a:rPr lang="en-GB" dirty="0"/>
              <a:t>Test of means (z-test/t-test)</a:t>
            </a:r>
          </a:p>
          <a:p>
            <a:pPr lvl="1"/>
            <a:r>
              <a:rPr lang="en-GB" dirty="0"/>
              <a:t>ANOVA</a:t>
            </a:r>
          </a:p>
          <a:p>
            <a:pPr lvl="1"/>
            <a:r>
              <a:rPr lang="en-GB" dirty="0"/>
              <a:t>Chi-square test/Fisher’s exact</a:t>
            </a:r>
          </a:p>
          <a:p>
            <a:pPr lvl="1"/>
            <a:r>
              <a:rPr lang="en-GB" dirty="0"/>
              <a:t>Proportions </a:t>
            </a:r>
            <a:r>
              <a:rPr lang="en-GB" dirty="0" err="1"/>
              <a:t>comparision</a:t>
            </a:r>
            <a:endParaRPr lang="en-GB" dirty="0"/>
          </a:p>
          <a:p>
            <a:pPr marL="457200" lvl="1" indent="0">
              <a:buNone/>
            </a:pPr>
            <a:endParaRPr lang="en-GB" dirty="0"/>
          </a:p>
          <a:p>
            <a:pPr marL="0" indent="0">
              <a:buNone/>
            </a:pPr>
            <a:r>
              <a:rPr lang="en-GB" dirty="0"/>
              <a:t>Regression modelling</a:t>
            </a:r>
          </a:p>
          <a:p>
            <a:pPr lvl="1"/>
            <a:r>
              <a:rPr lang="en-GB" dirty="0"/>
              <a:t>Linear regression</a:t>
            </a:r>
          </a:p>
          <a:p>
            <a:pPr lvl="1"/>
            <a:r>
              <a:rPr lang="en-GB" dirty="0"/>
              <a:t>Logistic regression</a:t>
            </a:r>
          </a:p>
          <a:p>
            <a:endParaRPr lang="en-KE" dirty="0"/>
          </a:p>
        </p:txBody>
      </p:sp>
    </p:spTree>
    <p:extLst>
      <p:ext uri="{BB962C8B-B14F-4D97-AF65-F5344CB8AC3E}">
        <p14:creationId xmlns:p14="http://schemas.microsoft.com/office/powerpoint/2010/main" val="958189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6DB-7312-4BD2-BB80-9D76C9AA171E}"/>
              </a:ext>
            </a:extLst>
          </p:cNvPr>
          <p:cNvSpPr>
            <a:spLocks noGrp="1"/>
          </p:cNvSpPr>
          <p:nvPr>
            <p:ph type="title"/>
          </p:nvPr>
        </p:nvSpPr>
        <p:spPr>
          <a:xfrm>
            <a:off x="771525" y="127000"/>
            <a:ext cx="10515600" cy="1006475"/>
          </a:xfrm>
        </p:spPr>
        <p:txBody>
          <a:bodyPr>
            <a:normAutofit/>
          </a:bodyPr>
          <a:lstStyle/>
          <a:p>
            <a:r>
              <a:rPr lang="en-GB" sz="3200" b="1" i="0" u="none" strike="noStrike" baseline="0" dirty="0">
                <a:solidFill>
                  <a:srgbClr val="000000"/>
                </a:solidFill>
                <a:latin typeface="Arial" panose="020B0604020202020204" pitchFamily="34" charset="0"/>
              </a:rPr>
              <a:t>Adding/changing variable labels, type:</a:t>
            </a:r>
            <a:endParaRPr lang="en-KE" sz="3200" dirty="0"/>
          </a:p>
        </p:txBody>
      </p:sp>
      <p:pic>
        <p:nvPicPr>
          <p:cNvPr id="7" name="Content Placeholder 6">
            <a:extLst>
              <a:ext uri="{FF2B5EF4-FFF2-40B4-BE49-F238E27FC236}">
                <a16:creationId xmlns:a16="http://schemas.microsoft.com/office/drawing/2014/main" id="{8F2A644E-569F-428B-B580-C09341717C95}"/>
              </a:ext>
            </a:extLst>
          </p:cNvPr>
          <p:cNvPicPr>
            <a:picLocks noGrp="1" noChangeAspect="1"/>
          </p:cNvPicPr>
          <p:nvPr>
            <p:ph idx="1"/>
          </p:nvPr>
        </p:nvPicPr>
        <p:blipFill>
          <a:blip r:embed="rId2"/>
          <a:stretch>
            <a:fillRect/>
          </a:stretch>
        </p:blipFill>
        <p:spPr>
          <a:xfrm>
            <a:off x="904874" y="4896485"/>
            <a:ext cx="6105525" cy="1790700"/>
          </a:xfrm>
        </p:spPr>
      </p:pic>
      <p:pic>
        <p:nvPicPr>
          <p:cNvPr id="5" name="Picture 4">
            <a:extLst>
              <a:ext uri="{FF2B5EF4-FFF2-40B4-BE49-F238E27FC236}">
                <a16:creationId xmlns:a16="http://schemas.microsoft.com/office/drawing/2014/main" id="{8F81BE77-E0A2-4368-A7B4-8C79E382709B}"/>
              </a:ext>
            </a:extLst>
          </p:cNvPr>
          <p:cNvPicPr>
            <a:picLocks noChangeAspect="1"/>
          </p:cNvPicPr>
          <p:nvPr/>
        </p:nvPicPr>
        <p:blipFill>
          <a:blip r:embed="rId3"/>
          <a:stretch>
            <a:fillRect/>
          </a:stretch>
        </p:blipFill>
        <p:spPr>
          <a:xfrm>
            <a:off x="771525" y="1748790"/>
            <a:ext cx="7991475" cy="2486025"/>
          </a:xfrm>
          <a:prstGeom prst="rect">
            <a:avLst/>
          </a:prstGeom>
        </p:spPr>
      </p:pic>
      <p:sp>
        <p:nvSpPr>
          <p:cNvPr id="8" name="TextBox 7">
            <a:extLst>
              <a:ext uri="{FF2B5EF4-FFF2-40B4-BE49-F238E27FC236}">
                <a16:creationId xmlns:a16="http://schemas.microsoft.com/office/drawing/2014/main" id="{C6FF8627-525E-4C64-B2DA-59E441160C3E}"/>
              </a:ext>
            </a:extLst>
          </p:cNvPr>
          <p:cNvSpPr txBox="1"/>
          <p:nvPr/>
        </p:nvSpPr>
        <p:spPr>
          <a:xfrm>
            <a:off x="1422400" y="1249680"/>
            <a:ext cx="5425440" cy="584775"/>
          </a:xfrm>
          <a:prstGeom prst="rect">
            <a:avLst/>
          </a:prstGeom>
          <a:noFill/>
        </p:spPr>
        <p:txBody>
          <a:bodyPr wrap="square" rtlCol="0">
            <a:spAutoFit/>
          </a:bodyPr>
          <a:lstStyle/>
          <a:p>
            <a:r>
              <a:rPr lang="en-GB" sz="3200" dirty="0"/>
              <a:t>Before</a:t>
            </a:r>
            <a:endParaRPr lang="en-KE" sz="3200" dirty="0"/>
          </a:p>
        </p:txBody>
      </p:sp>
      <p:sp>
        <p:nvSpPr>
          <p:cNvPr id="9" name="TextBox 8">
            <a:extLst>
              <a:ext uri="{FF2B5EF4-FFF2-40B4-BE49-F238E27FC236}">
                <a16:creationId xmlns:a16="http://schemas.microsoft.com/office/drawing/2014/main" id="{02C542D8-13DC-4CC0-B3AA-C1BC824C5830}"/>
              </a:ext>
            </a:extLst>
          </p:cNvPr>
          <p:cNvSpPr txBox="1"/>
          <p:nvPr/>
        </p:nvSpPr>
        <p:spPr>
          <a:xfrm>
            <a:off x="6096000" y="4514850"/>
            <a:ext cx="5400675" cy="400110"/>
          </a:xfrm>
          <a:prstGeom prst="rect">
            <a:avLst/>
          </a:prstGeom>
          <a:noFill/>
        </p:spPr>
        <p:txBody>
          <a:bodyPr wrap="square" rtlCol="0">
            <a:spAutoFit/>
          </a:bodyPr>
          <a:lstStyle/>
          <a:p>
            <a:r>
              <a:rPr lang="en-GB" sz="2000" dirty="0"/>
              <a:t>Use the function: </a:t>
            </a:r>
            <a:r>
              <a:rPr lang="en-GB" sz="2000" u="sng" dirty="0">
                <a:solidFill>
                  <a:schemeClr val="accent1"/>
                </a:solidFill>
              </a:rPr>
              <a:t>label variable </a:t>
            </a:r>
            <a:r>
              <a:rPr lang="en-GB" sz="2000" u="sng" dirty="0" err="1">
                <a:solidFill>
                  <a:schemeClr val="accent1"/>
                </a:solidFill>
              </a:rPr>
              <a:t>varname</a:t>
            </a:r>
            <a:r>
              <a:rPr lang="en-GB" sz="2000" u="sng" dirty="0">
                <a:solidFill>
                  <a:schemeClr val="accent1"/>
                </a:solidFill>
              </a:rPr>
              <a:t> </a:t>
            </a:r>
            <a:r>
              <a:rPr lang="en-GB" sz="2000" u="sng" dirty="0" err="1">
                <a:solidFill>
                  <a:schemeClr val="accent1"/>
                </a:solidFill>
              </a:rPr>
              <a:t>varlabel</a:t>
            </a:r>
            <a:endParaRPr lang="en-KE" sz="2000" u="sng" dirty="0">
              <a:solidFill>
                <a:schemeClr val="accent1"/>
              </a:solidFill>
            </a:endParaRPr>
          </a:p>
        </p:txBody>
      </p:sp>
      <p:cxnSp>
        <p:nvCxnSpPr>
          <p:cNvPr id="11" name="Straight Arrow Connector 10">
            <a:extLst>
              <a:ext uri="{FF2B5EF4-FFF2-40B4-BE49-F238E27FC236}">
                <a16:creationId xmlns:a16="http://schemas.microsoft.com/office/drawing/2014/main" id="{3D51BD4A-C477-4456-A008-EA4F290299EA}"/>
              </a:ext>
            </a:extLst>
          </p:cNvPr>
          <p:cNvCxnSpPr>
            <a:stCxn id="9" idx="1"/>
          </p:cNvCxnSpPr>
          <p:nvPr/>
        </p:nvCxnSpPr>
        <p:spPr>
          <a:xfrm flipH="1">
            <a:off x="4457700" y="4714905"/>
            <a:ext cx="1638300" cy="47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513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6DB-7312-4BD2-BB80-9D76C9AA171E}"/>
              </a:ext>
            </a:extLst>
          </p:cNvPr>
          <p:cNvSpPr>
            <a:spLocks noGrp="1"/>
          </p:cNvSpPr>
          <p:nvPr>
            <p:ph type="title"/>
          </p:nvPr>
        </p:nvSpPr>
        <p:spPr>
          <a:xfrm>
            <a:off x="771525" y="127000"/>
            <a:ext cx="10515600" cy="1006475"/>
          </a:xfrm>
        </p:spPr>
        <p:txBody>
          <a:bodyPr>
            <a:normAutofit/>
          </a:bodyPr>
          <a:lstStyle/>
          <a:p>
            <a:r>
              <a:rPr lang="en-GB" sz="3200" b="1" i="0" u="none" strike="noStrike" baseline="0" dirty="0">
                <a:solidFill>
                  <a:srgbClr val="000000"/>
                </a:solidFill>
                <a:latin typeface="Arial" panose="020B0604020202020204" pitchFamily="34" charset="0"/>
              </a:rPr>
              <a:t>Adding/changing variable labels, type:</a:t>
            </a:r>
            <a:endParaRPr lang="en-KE" sz="3200" dirty="0"/>
          </a:p>
        </p:txBody>
      </p:sp>
      <p:sp>
        <p:nvSpPr>
          <p:cNvPr id="8" name="TextBox 7">
            <a:extLst>
              <a:ext uri="{FF2B5EF4-FFF2-40B4-BE49-F238E27FC236}">
                <a16:creationId xmlns:a16="http://schemas.microsoft.com/office/drawing/2014/main" id="{C6FF8627-525E-4C64-B2DA-59E441160C3E}"/>
              </a:ext>
            </a:extLst>
          </p:cNvPr>
          <p:cNvSpPr txBox="1"/>
          <p:nvPr/>
        </p:nvSpPr>
        <p:spPr>
          <a:xfrm>
            <a:off x="1219200" y="965607"/>
            <a:ext cx="5425440" cy="584775"/>
          </a:xfrm>
          <a:prstGeom prst="rect">
            <a:avLst/>
          </a:prstGeom>
          <a:noFill/>
        </p:spPr>
        <p:txBody>
          <a:bodyPr wrap="square" rtlCol="0">
            <a:spAutoFit/>
          </a:bodyPr>
          <a:lstStyle/>
          <a:p>
            <a:r>
              <a:rPr lang="en-GB" sz="3200" dirty="0"/>
              <a:t>After</a:t>
            </a:r>
            <a:endParaRPr lang="en-KE" sz="3200" dirty="0"/>
          </a:p>
        </p:txBody>
      </p:sp>
      <p:pic>
        <p:nvPicPr>
          <p:cNvPr id="10" name="Picture 9">
            <a:extLst>
              <a:ext uri="{FF2B5EF4-FFF2-40B4-BE49-F238E27FC236}">
                <a16:creationId xmlns:a16="http://schemas.microsoft.com/office/drawing/2014/main" id="{A956362A-5F44-49E9-98A4-B2A41F3B6FCD}"/>
              </a:ext>
            </a:extLst>
          </p:cNvPr>
          <p:cNvPicPr>
            <a:picLocks noChangeAspect="1"/>
          </p:cNvPicPr>
          <p:nvPr/>
        </p:nvPicPr>
        <p:blipFill>
          <a:blip r:embed="rId2"/>
          <a:stretch>
            <a:fillRect/>
          </a:stretch>
        </p:blipFill>
        <p:spPr>
          <a:xfrm>
            <a:off x="695325" y="3749675"/>
            <a:ext cx="8439150" cy="2981325"/>
          </a:xfrm>
          <a:prstGeom prst="rect">
            <a:avLst/>
          </a:prstGeom>
        </p:spPr>
      </p:pic>
      <p:pic>
        <p:nvPicPr>
          <p:cNvPr id="12" name="Content Placeholder 6">
            <a:extLst>
              <a:ext uri="{FF2B5EF4-FFF2-40B4-BE49-F238E27FC236}">
                <a16:creationId xmlns:a16="http://schemas.microsoft.com/office/drawing/2014/main" id="{195DCE0C-C408-4FAE-A8BD-34348D15747B}"/>
              </a:ext>
            </a:extLst>
          </p:cNvPr>
          <p:cNvPicPr>
            <a:picLocks noGrp="1" noChangeAspect="1"/>
          </p:cNvPicPr>
          <p:nvPr>
            <p:ph idx="1"/>
          </p:nvPr>
        </p:nvPicPr>
        <p:blipFill>
          <a:blip r:embed="rId3"/>
          <a:stretch>
            <a:fillRect/>
          </a:stretch>
        </p:blipFill>
        <p:spPr>
          <a:xfrm>
            <a:off x="771525" y="1754678"/>
            <a:ext cx="6105525" cy="1790700"/>
          </a:xfrm>
        </p:spPr>
      </p:pic>
    </p:spTree>
    <p:extLst>
      <p:ext uri="{BB962C8B-B14F-4D97-AF65-F5344CB8AC3E}">
        <p14:creationId xmlns:p14="http://schemas.microsoft.com/office/powerpoint/2010/main" val="610130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0E3B-205F-42A4-808C-000C25C25A16}"/>
              </a:ext>
            </a:extLst>
          </p:cNvPr>
          <p:cNvSpPr>
            <a:spLocks noGrp="1"/>
          </p:cNvSpPr>
          <p:nvPr>
            <p:ph type="title"/>
          </p:nvPr>
        </p:nvSpPr>
        <p:spPr>
          <a:xfrm>
            <a:off x="762000" y="18255"/>
            <a:ext cx="10515600" cy="1325563"/>
          </a:xfrm>
        </p:spPr>
        <p:txBody>
          <a:bodyPr>
            <a:normAutofit/>
          </a:bodyPr>
          <a:lstStyle/>
          <a:p>
            <a:r>
              <a:rPr lang="en-GB" sz="3600" b="1" i="0" u="none" strike="noStrike" baseline="0" dirty="0">
                <a:solidFill>
                  <a:srgbClr val="000000"/>
                </a:solidFill>
                <a:latin typeface="Arial" panose="020B0604020202020204" pitchFamily="34" charset="0"/>
              </a:rPr>
              <a:t>Renaming variables, type: </a:t>
            </a:r>
            <a:endParaRPr lang="en-KE" sz="3600" dirty="0"/>
          </a:p>
        </p:txBody>
      </p:sp>
      <p:sp>
        <p:nvSpPr>
          <p:cNvPr id="4" name="TextBox 3">
            <a:extLst>
              <a:ext uri="{FF2B5EF4-FFF2-40B4-BE49-F238E27FC236}">
                <a16:creationId xmlns:a16="http://schemas.microsoft.com/office/drawing/2014/main" id="{1BF617E8-A011-4407-9A65-447918E06473}"/>
              </a:ext>
            </a:extLst>
          </p:cNvPr>
          <p:cNvSpPr txBox="1"/>
          <p:nvPr/>
        </p:nvSpPr>
        <p:spPr>
          <a:xfrm>
            <a:off x="86360" y="5654170"/>
            <a:ext cx="5425440" cy="584775"/>
          </a:xfrm>
          <a:prstGeom prst="rect">
            <a:avLst/>
          </a:prstGeom>
          <a:noFill/>
        </p:spPr>
        <p:txBody>
          <a:bodyPr wrap="square" rtlCol="0">
            <a:spAutoFit/>
          </a:bodyPr>
          <a:lstStyle/>
          <a:p>
            <a:r>
              <a:rPr lang="en-GB" sz="3200" dirty="0"/>
              <a:t>After</a:t>
            </a:r>
            <a:endParaRPr lang="en-KE" sz="3200" dirty="0"/>
          </a:p>
        </p:txBody>
      </p:sp>
      <p:pic>
        <p:nvPicPr>
          <p:cNvPr id="5" name="Picture 4">
            <a:extLst>
              <a:ext uri="{FF2B5EF4-FFF2-40B4-BE49-F238E27FC236}">
                <a16:creationId xmlns:a16="http://schemas.microsoft.com/office/drawing/2014/main" id="{2E0E7E5A-70C5-46A4-A388-FAF4D2ACC322}"/>
              </a:ext>
            </a:extLst>
          </p:cNvPr>
          <p:cNvPicPr>
            <a:picLocks noChangeAspect="1"/>
          </p:cNvPicPr>
          <p:nvPr/>
        </p:nvPicPr>
        <p:blipFill>
          <a:blip r:embed="rId2"/>
          <a:stretch>
            <a:fillRect/>
          </a:stretch>
        </p:blipFill>
        <p:spPr>
          <a:xfrm>
            <a:off x="4476115" y="942975"/>
            <a:ext cx="6263005" cy="2486025"/>
          </a:xfrm>
          <a:prstGeom prst="rect">
            <a:avLst/>
          </a:prstGeom>
        </p:spPr>
      </p:pic>
      <p:pic>
        <p:nvPicPr>
          <p:cNvPr id="7" name="Picture 6">
            <a:extLst>
              <a:ext uri="{FF2B5EF4-FFF2-40B4-BE49-F238E27FC236}">
                <a16:creationId xmlns:a16="http://schemas.microsoft.com/office/drawing/2014/main" id="{35FD9A4D-40CF-4140-92DD-EF35B7CCB0E6}"/>
              </a:ext>
            </a:extLst>
          </p:cNvPr>
          <p:cNvPicPr>
            <a:picLocks noChangeAspect="1"/>
          </p:cNvPicPr>
          <p:nvPr/>
        </p:nvPicPr>
        <p:blipFill>
          <a:blip r:embed="rId3"/>
          <a:stretch>
            <a:fillRect/>
          </a:stretch>
        </p:blipFill>
        <p:spPr>
          <a:xfrm>
            <a:off x="260350" y="3933507"/>
            <a:ext cx="3238500" cy="962025"/>
          </a:xfrm>
          <a:prstGeom prst="rect">
            <a:avLst/>
          </a:prstGeom>
        </p:spPr>
      </p:pic>
      <p:sp>
        <p:nvSpPr>
          <p:cNvPr id="8" name="TextBox 7">
            <a:extLst>
              <a:ext uri="{FF2B5EF4-FFF2-40B4-BE49-F238E27FC236}">
                <a16:creationId xmlns:a16="http://schemas.microsoft.com/office/drawing/2014/main" id="{63B71E77-1611-4815-9B27-A4B63ECF0B7D}"/>
              </a:ext>
            </a:extLst>
          </p:cNvPr>
          <p:cNvSpPr txBox="1"/>
          <p:nvPr/>
        </p:nvSpPr>
        <p:spPr>
          <a:xfrm>
            <a:off x="746760" y="1203830"/>
            <a:ext cx="5425440" cy="584775"/>
          </a:xfrm>
          <a:prstGeom prst="rect">
            <a:avLst/>
          </a:prstGeom>
          <a:noFill/>
        </p:spPr>
        <p:txBody>
          <a:bodyPr wrap="square" rtlCol="0">
            <a:spAutoFit/>
          </a:bodyPr>
          <a:lstStyle/>
          <a:p>
            <a:r>
              <a:rPr lang="en-GB" sz="3200" dirty="0"/>
              <a:t>Before</a:t>
            </a:r>
            <a:endParaRPr lang="en-KE" sz="3200" dirty="0"/>
          </a:p>
        </p:txBody>
      </p:sp>
      <p:pic>
        <p:nvPicPr>
          <p:cNvPr id="10" name="Picture 9">
            <a:extLst>
              <a:ext uri="{FF2B5EF4-FFF2-40B4-BE49-F238E27FC236}">
                <a16:creationId xmlns:a16="http://schemas.microsoft.com/office/drawing/2014/main" id="{E4F14390-4D29-4D8D-9607-03500D1656E2}"/>
              </a:ext>
            </a:extLst>
          </p:cNvPr>
          <p:cNvPicPr>
            <a:picLocks noChangeAspect="1"/>
          </p:cNvPicPr>
          <p:nvPr/>
        </p:nvPicPr>
        <p:blipFill>
          <a:blip r:embed="rId4"/>
          <a:stretch>
            <a:fillRect/>
          </a:stretch>
        </p:blipFill>
        <p:spPr>
          <a:xfrm>
            <a:off x="3459480" y="3988151"/>
            <a:ext cx="8201025" cy="2800350"/>
          </a:xfrm>
          <a:prstGeom prst="rect">
            <a:avLst/>
          </a:prstGeom>
        </p:spPr>
      </p:pic>
      <p:sp>
        <p:nvSpPr>
          <p:cNvPr id="11" name="TextBox 10">
            <a:extLst>
              <a:ext uri="{FF2B5EF4-FFF2-40B4-BE49-F238E27FC236}">
                <a16:creationId xmlns:a16="http://schemas.microsoft.com/office/drawing/2014/main" id="{C6CEE665-48AE-473A-975D-4FE874CA6B42}"/>
              </a:ext>
            </a:extLst>
          </p:cNvPr>
          <p:cNvSpPr txBox="1"/>
          <p:nvPr/>
        </p:nvSpPr>
        <p:spPr>
          <a:xfrm>
            <a:off x="86360" y="2639336"/>
            <a:ext cx="3412490" cy="646331"/>
          </a:xfrm>
          <a:prstGeom prst="rect">
            <a:avLst/>
          </a:prstGeom>
          <a:noFill/>
        </p:spPr>
        <p:txBody>
          <a:bodyPr wrap="square" rtlCol="0">
            <a:spAutoFit/>
          </a:bodyPr>
          <a:lstStyle/>
          <a:p>
            <a:r>
              <a:rPr lang="en-GB" dirty="0">
                <a:solidFill>
                  <a:schemeClr val="accent1"/>
                </a:solidFill>
              </a:rPr>
              <a:t>To rename: rename </a:t>
            </a:r>
            <a:r>
              <a:rPr lang="en-GB" dirty="0" err="1">
                <a:solidFill>
                  <a:schemeClr val="accent1"/>
                </a:solidFill>
              </a:rPr>
              <a:t>varname</a:t>
            </a:r>
            <a:r>
              <a:rPr lang="en-GB" dirty="0">
                <a:solidFill>
                  <a:schemeClr val="accent1"/>
                </a:solidFill>
              </a:rPr>
              <a:t> </a:t>
            </a:r>
            <a:r>
              <a:rPr lang="en-GB" dirty="0" err="1">
                <a:solidFill>
                  <a:schemeClr val="accent1"/>
                </a:solidFill>
              </a:rPr>
              <a:t>new_varname</a:t>
            </a:r>
            <a:endParaRPr lang="en-KE" dirty="0">
              <a:solidFill>
                <a:schemeClr val="accent1"/>
              </a:solidFill>
            </a:endParaRPr>
          </a:p>
        </p:txBody>
      </p:sp>
      <p:cxnSp>
        <p:nvCxnSpPr>
          <p:cNvPr id="13" name="Straight Arrow Connector 12">
            <a:extLst>
              <a:ext uri="{FF2B5EF4-FFF2-40B4-BE49-F238E27FC236}">
                <a16:creationId xmlns:a16="http://schemas.microsoft.com/office/drawing/2014/main" id="{AF69FF0B-FDD3-4959-A508-9F16EC381E61}"/>
              </a:ext>
            </a:extLst>
          </p:cNvPr>
          <p:cNvCxnSpPr>
            <a:stCxn id="11" idx="2"/>
          </p:cNvCxnSpPr>
          <p:nvPr/>
        </p:nvCxnSpPr>
        <p:spPr>
          <a:xfrm flipH="1">
            <a:off x="1771650" y="3285667"/>
            <a:ext cx="20955" cy="702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016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B2DFB-96D9-45FE-80FE-8316D34E548C}"/>
              </a:ext>
            </a:extLst>
          </p:cNvPr>
          <p:cNvSpPr>
            <a:spLocks noGrp="1"/>
          </p:cNvSpPr>
          <p:nvPr>
            <p:ph type="title"/>
          </p:nvPr>
        </p:nvSpPr>
        <p:spPr>
          <a:xfrm>
            <a:off x="742950" y="132555"/>
            <a:ext cx="10515600" cy="1325563"/>
          </a:xfrm>
        </p:spPr>
        <p:txBody>
          <a:bodyPr>
            <a:normAutofit/>
          </a:bodyPr>
          <a:lstStyle/>
          <a:p>
            <a:r>
              <a:rPr lang="en-GB" b="1" i="0" u="none" strike="noStrike" baseline="0" dirty="0">
                <a:solidFill>
                  <a:srgbClr val="000000"/>
                </a:solidFill>
                <a:latin typeface="Arial" panose="020B0604020202020204" pitchFamily="34" charset="0"/>
              </a:rPr>
              <a:t>Assigning value labels</a:t>
            </a:r>
            <a:endParaRPr lang="en-KE" dirty="0"/>
          </a:p>
        </p:txBody>
      </p:sp>
      <p:sp>
        <p:nvSpPr>
          <p:cNvPr id="3" name="Content Placeholder 2">
            <a:extLst>
              <a:ext uri="{FF2B5EF4-FFF2-40B4-BE49-F238E27FC236}">
                <a16:creationId xmlns:a16="http://schemas.microsoft.com/office/drawing/2014/main" id="{15E38B1D-A700-486D-A8F7-D1B7FAB55498}"/>
              </a:ext>
            </a:extLst>
          </p:cNvPr>
          <p:cNvSpPr>
            <a:spLocks noGrp="1"/>
          </p:cNvSpPr>
          <p:nvPr>
            <p:ph idx="1"/>
          </p:nvPr>
        </p:nvSpPr>
        <p:spPr>
          <a:xfrm>
            <a:off x="838200" y="1323975"/>
            <a:ext cx="10515600" cy="5401470"/>
          </a:xfrm>
        </p:spPr>
        <p:txBody>
          <a:bodyPr/>
          <a:lstStyle/>
          <a:p>
            <a:endParaRPr lang="en-KE" dirty="0"/>
          </a:p>
        </p:txBody>
      </p:sp>
      <p:pic>
        <p:nvPicPr>
          <p:cNvPr id="5" name="Picture 4">
            <a:extLst>
              <a:ext uri="{FF2B5EF4-FFF2-40B4-BE49-F238E27FC236}">
                <a16:creationId xmlns:a16="http://schemas.microsoft.com/office/drawing/2014/main" id="{DE439FB2-812F-4D9D-8F02-46CC6B5F024D}"/>
              </a:ext>
            </a:extLst>
          </p:cNvPr>
          <p:cNvPicPr>
            <a:picLocks noChangeAspect="1"/>
          </p:cNvPicPr>
          <p:nvPr/>
        </p:nvPicPr>
        <p:blipFill>
          <a:blip r:embed="rId2"/>
          <a:stretch>
            <a:fillRect/>
          </a:stretch>
        </p:blipFill>
        <p:spPr>
          <a:xfrm>
            <a:off x="478025" y="1458119"/>
            <a:ext cx="11344648" cy="4695032"/>
          </a:xfrm>
          <a:prstGeom prst="rect">
            <a:avLst/>
          </a:prstGeom>
        </p:spPr>
      </p:pic>
    </p:spTree>
    <p:extLst>
      <p:ext uri="{BB962C8B-B14F-4D97-AF65-F5344CB8AC3E}">
        <p14:creationId xmlns:p14="http://schemas.microsoft.com/office/powerpoint/2010/main" val="3377257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2BC0-7E86-4F2A-854D-CF22FA1507CF}"/>
              </a:ext>
            </a:extLst>
          </p:cNvPr>
          <p:cNvSpPr>
            <a:spLocks noGrp="1"/>
          </p:cNvSpPr>
          <p:nvPr>
            <p:ph type="title"/>
          </p:nvPr>
        </p:nvSpPr>
        <p:spPr>
          <a:xfrm>
            <a:off x="771525" y="146050"/>
            <a:ext cx="10515600" cy="1325563"/>
          </a:xfrm>
        </p:spPr>
        <p:txBody>
          <a:bodyPr/>
          <a:lstStyle/>
          <a:p>
            <a:r>
              <a:rPr lang="en-GB" b="1" i="0" u="none" strike="noStrike" baseline="0" dirty="0">
                <a:solidFill>
                  <a:srgbClr val="000000"/>
                </a:solidFill>
                <a:latin typeface="Arial" panose="020B0604020202020204" pitchFamily="34" charset="0"/>
              </a:rPr>
              <a:t>Assigning value labels</a:t>
            </a:r>
            <a:endParaRPr lang="en-KE" dirty="0"/>
          </a:p>
        </p:txBody>
      </p:sp>
      <p:sp>
        <p:nvSpPr>
          <p:cNvPr id="3" name="Content Placeholder 2">
            <a:extLst>
              <a:ext uri="{FF2B5EF4-FFF2-40B4-BE49-F238E27FC236}">
                <a16:creationId xmlns:a16="http://schemas.microsoft.com/office/drawing/2014/main" id="{0FC7E4CA-57BF-4212-BBF4-E54CC95D87F7}"/>
              </a:ext>
            </a:extLst>
          </p:cNvPr>
          <p:cNvSpPr>
            <a:spLocks noGrp="1"/>
          </p:cNvSpPr>
          <p:nvPr>
            <p:ph idx="1"/>
          </p:nvPr>
        </p:nvSpPr>
        <p:spPr/>
        <p:txBody>
          <a:bodyPr/>
          <a:lstStyle/>
          <a:p>
            <a:endParaRPr lang="en-KE" dirty="0"/>
          </a:p>
        </p:txBody>
      </p:sp>
      <p:pic>
        <p:nvPicPr>
          <p:cNvPr id="5" name="Picture 4">
            <a:extLst>
              <a:ext uri="{FF2B5EF4-FFF2-40B4-BE49-F238E27FC236}">
                <a16:creationId xmlns:a16="http://schemas.microsoft.com/office/drawing/2014/main" id="{39B1CF51-DE24-45E6-A9F5-14D0CBA9D533}"/>
              </a:ext>
            </a:extLst>
          </p:cNvPr>
          <p:cNvPicPr>
            <a:picLocks noChangeAspect="1"/>
          </p:cNvPicPr>
          <p:nvPr/>
        </p:nvPicPr>
        <p:blipFill>
          <a:blip r:embed="rId2"/>
          <a:stretch>
            <a:fillRect/>
          </a:stretch>
        </p:blipFill>
        <p:spPr>
          <a:xfrm>
            <a:off x="263207" y="1471613"/>
            <a:ext cx="8753475" cy="1933575"/>
          </a:xfrm>
          <a:prstGeom prst="rect">
            <a:avLst/>
          </a:prstGeom>
        </p:spPr>
      </p:pic>
      <p:sp>
        <p:nvSpPr>
          <p:cNvPr id="6" name="TextBox 5">
            <a:extLst>
              <a:ext uri="{FF2B5EF4-FFF2-40B4-BE49-F238E27FC236}">
                <a16:creationId xmlns:a16="http://schemas.microsoft.com/office/drawing/2014/main" id="{89D47226-D134-4850-815C-61ACB93EF163}"/>
              </a:ext>
            </a:extLst>
          </p:cNvPr>
          <p:cNvSpPr txBox="1"/>
          <p:nvPr/>
        </p:nvSpPr>
        <p:spPr>
          <a:xfrm>
            <a:off x="7038975" y="1381125"/>
            <a:ext cx="4756468" cy="369332"/>
          </a:xfrm>
          <a:prstGeom prst="rect">
            <a:avLst/>
          </a:prstGeom>
          <a:noFill/>
        </p:spPr>
        <p:txBody>
          <a:bodyPr wrap="square" rtlCol="0">
            <a:spAutoFit/>
          </a:bodyPr>
          <a:lstStyle/>
          <a:p>
            <a:r>
              <a:rPr lang="en-GB" dirty="0">
                <a:solidFill>
                  <a:schemeClr val="accent1"/>
                </a:solidFill>
              </a:rPr>
              <a:t>You define a label with 1=hyper and 2=not hyper</a:t>
            </a:r>
            <a:endParaRPr lang="en-KE" dirty="0">
              <a:solidFill>
                <a:schemeClr val="accent1"/>
              </a:solidFill>
            </a:endParaRPr>
          </a:p>
        </p:txBody>
      </p:sp>
      <p:sp>
        <p:nvSpPr>
          <p:cNvPr id="7" name="TextBox 6">
            <a:extLst>
              <a:ext uri="{FF2B5EF4-FFF2-40B4-BE49-F238E27FC236}">
                <a16:creationId xmlns:a16="http://schemas.microsoft.com/office/drawing/2014/main" id="{717AF4C3-7CCA-4DFC-8751-85B60EC63583}"/>
              </a:ext>
            </a:extLst>
          </p:cNvPr>
          <p:cNvSpPr txBox="1"/>
          <p:nvPr/>
        </p:nvSpPr>
        <p:spPr>
          <a:xfrm>
            <a:off x="7629525" y="1963182"/>
            <a:ext cx="4486275" cy="369332"/>
          </a:xfrm>
          <a:prstGeom prst="rect">
            <a:avLst/>
          </a:prstGeom>
          <a:noFill/>
        </p:spPr>
        <p:txBody>
          <a:bodyPr wrap="square" rtlCol="0">
            <a:spAutoFit/>
          </a:bodyPr>
          <a:lstStyle/>
          <a:p>
            <a:r>
              <a:rPr lang="en-GB" dirty="0">
                <a:solidFill>
                  <a:schemeClr val="accent1"/>
                </a:solidFill>
              </a:rPr>
              <a:t>Assign the define label to variable hyper</a:t>
            </a:r>
            <a:endParaRPr lang="en-KE" dirty="0">
              <a:solidFill>
                <a:schemeClr val="accent1"/>
              </a:solidFill>
            </a:endParaRPr>
          </a:p>
        </p:txBody>
      </p:sp>
      <p:cxnSp>
        <p:nvCxnSpPr>
          <p:cNvPr id="9" name="Straight Arrow Connector 8">
            <a:extLst>
              <a:ext uri="{FF2B5EF4-FFF2-40B4-BE49-F238E27FC236}">
                <a16:creationId xmlns:a16="http://schemas.microsoft.com/office/drawing/2014/main" id="{A80B1016-F11C-48BC-A14F-C4B6DE1839C7}"/>
              </a:ext>
            </a:extLst>
          </p:cNvPr>
          <p:cNvCxnSpPr>
            <a:stCxn id="7" idx="1"/>
          </p:cNvCxnSpPr>
          <p:nvPr/>
        </p:nvCxnSpPr>
        <p:spPr>
          <a:xfrm flipH="1">
            <a:off x="3295650" y="2147848"/>
            <a:ext cx="4333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DE11D7-4F5F-4346-8B30-333224AC1ABB}"/>
              </a:ext>
            </a:extLst>
          </p:cNvPr>
          <p:cNvCxnSpPr/>
          <p:nvPr/>
        </p:nvCxnSpPr>
        <p:spPr>
          <a:xfrm flipH="1">
            <a:off x="2486025" y="1565791"/>
            <a:ext cx="4552950" cy="25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A489459-400C-4305-9ACA-B095211AE3A1}"/>
              </a:ext>
            </a:extLst>
          </p:cNvPr>
          <p:cNvPicPr>
            <a:picLocks noChangeAspect="1"/>
          </p:cNvPicPr>
          <p:nvPr/>
        </p:nvPicPr>
        <p:blipFill>
          <a:blip r:embed="rId3"/>
          <a:stretch>
            <a:fillRect/>
          </a:stretch>
        </p:blipFill>
        <p:spPr>
          <a:xfrm>
            <a:off x="487043" y="3200418"/>
            <a:ext cx="9209133" cy="3263328"/>
          </a:xfrm>
          <a:prstGeom prst="rect">
            <a:avLst/>
          </a:prstGeom>
        </p:spPr>
      </p:pic>
    </p:spTree>
    <p:extLst>
      <p:ext uri="{BB962C8B-B14F-4D97-AF65-F5344CB8AC3E}">
        <p14:creationId xmlns:p14="http://schemas.microsoft.com/office/powerpoint/2010/main" val="3666642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64CD6-291F-41E9-AD6E-7440F73022A4}"/>
              </a:ext>
            </a:extLst>
          </p:cNvPr>
          <p:cNvPicPr>
            <a:picLocks noChangeAspect="1"/>
          </p:cNvPicPr>
          <p:nvPr/>
        </p:nvPicPr>
        <p:blipFill>
          <a:blip r:embed="rId2"/>
          <a:stretch>
            <a:fillRect/>
          </a:stretch>
        </p:blipFill>
        <p:spPr>
          <a:xfrm>
            <a:off x="586105" y="274320"/>
            <a:ext cx="10392014" cy="6436995"/>
          </a:xfrm>
          <a:prstGeom prst="rect">
            <a:avLst/>
          </a:prstGeom>
        </p:spPr>
      </p:pic>
    </p:spTree>
    <p:extLst>
      <p:ext uri="{BB962C8B-B14F-4D97-AF65-F5344CB8AC3E}">
        <p14:creationId xmlns:p14="http://schemas.microsoft.com/office/powerpoint/2010/main" val="763250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C396-BD2C-4D4B-9F81-D785D5FF1EEA}"/>
              </a:ext>
            </a:extLst>
          </p:cNvPr>
          <p:cNvSpPr>
            <a:spLocks noGrp="1"/>
          </p:cNvSpPr>
          <p:nvPr>
            <p:ph type="title"/>
          </p:nvPr>
        </p:nvSpPr>
        <p:spPr>
          <a:xfrm>
            <a:off x="838200" y="131445"/>
            <a:ext cx="10515600" cy="1199515"/>
          </a:xfrm>
        </p:spPr>
        <p:txBody>
          <a:bodyPr>
            <a:normAutofit/>
          </a:bodyPr>
          <a:lstStyle/>
          <a:p>
            <a:r>
              <a:rPr lang="en-GB" b="1" i="0" u="none" strike="noStrike" baseline="0" dirty="0">
                <a:latin typeface="LMSans10-Bold"/>
              </a:rPr>
              <a:t>Operators and Expressions</a:t>
            </a:r>
            <a:endParaRPr lang="en-KE" dirty="0"/>
          </a:p>
        </p:txBody>
      </p:sp>
      <p:sp>
        <p:nvSpPr>
          <p:cNvPr id="3" name="Content Placeholder 2">
            <a:extLst>
              <a:ext uri="{FF2B5EF4-FFF2-40B4-BE49-F238E27FC236}">
                <a16:creationId xmlns:a16="http://schemas.microsoft.com/office/drawing/2014/main" id="{73147129-CE64-4CA2-802D-E5C5D3C66A49}"/>
              </a:ext>
            </a:extLst>
          </p:cNvPr>
          <p:cNvSpPr>
            <a:spLocks noGrp="1"/>
          </p:cNvSpPr>
          <p:nvPr>
            <p:ph idx="1"/>
          </p:nvPr>
        </p:nvSpPr>
        <p:spPr/>
        <p:txBody>
          <a:bodyPr/>
          <a:lstStyle/>
          <a:p>
            <a:endParaRPr lang="en-KE" dirty="0"/>
          </a:p>
        </p:txBody>
      </p:sp>
      <p:pic>
        <p:nvPicPr>
          <p:cNvPr id="5" name="Picture 4">
            <a:extLst>
              <a:ext uri="{FF2B5EF4-FFF2-40B4-BE49-F238E27FC236}">
                <a16:creationId xmlns:a16="http://schemas.microsoft.com/office/drawing/2014/main" id="{AD259BD9-EF3B-415F-905B-60037251BBF2}"/>
              </a:ext>
            </a:extLst>
          </p:cNvPr>
          <p:cNvPicPr>
            <a:picLocks noChangeAspect="1"/>
          </p:cNvPicPr>
          <p:nvPr/>
        </p:nvPicPr>
        <p:blipFill>
          <a:blip r:embed="rId2"/>
          <a:stretch>
            <a:fillRect/>
          </a:stretch>
        </p:blipFill>
        <p:spPr>
          <a:xfrm>
            <a:off x="498371" y="2126774"/>
            <a:ext cx="10855429" cy="3749040"/>
          </a:xfrm>
          <a:prstGeom prst="rect">
            <a:avLst/>
          </a:prstGeom>
        </p:spPr>
      </p:pic>
    </p:spTree>
    <p:extLst>
      <p:ext uri="{BB962C8B-B14F-4D97-AF65-F5344CB8AC3E}">
        <p14:creationId xmlns:p14="http://schemas.microsoft.com/office/powerpoint/2010/main" val="3397807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852D-1630-40E2-AE9B-60FB244A46D0}"/>
              </a:ext>
            </a:extLst>
          </p:cNvPr>
          <p:cNvSpPr>
            <a:spLocks noGrp="1"/>
          </p:cNvSpPr>
          <p:nvPr>
            <p:ph type="title"/>
          </p:nvPr>
        </p:nvSpPr>
        <p:spPr>
          <a:xfrm>
            <a:off x="704850" y="146051"/>
            <a:ext cx="10515600" cy="977900"/>
          </a:xfrm>
        </p:spPr>
        <p:txBody>
          <a:bodyPr>
            <a:normAutofit/>
          </a:bodyPr>
          <a:lstStyle/>
          <a:p>
            <a:r>
              <a:rPr lang="en-GB" b="0" i="0" u="none" strike="noStrike" baseline="0" dirty="0">
                <a:solidFill>
                  <a:srgbClr val="000000"/>
                </a:solidFill>
                <a:latin typeface="Arial Unicode MS"/>
              </a:rPr>
              <a:t>Creating new variables </a:t>
            </a:r>
            <a:endParaRPr lang="en-KE" dirty="0"/>
          </a:p>
        </p:txBody>
      </p:sp>
      <p:sp>
        <p:nvSpPr>
          <p:cNvPr id="3" name="Content Placeholder 2">
            <a:extLst>
              <a:ext uri="{FF2B5EF4-FFF2-40B4-BE49-F238E27FC236}">
                <a16:creationId xmlns:a16="http://schemas.microsoft.com/office/drawing/2014/main" id="{7D881C75-067F-4340-A4BD-E9B81BC16FF4}"/>
              </a:ext>
            </a:extLst>
          </p:cNvPr>
          <p:cNvSpPr>
            <a:spLocks noGrp="1"/>
          </p:cNvSpPr>
          <p:nvPr>
            <p:ph idx="1"/>
          </p:nvPr>
        </p:nvSpPr>
        <p:spPr>
          <a:xfrm>
            <a:off x="838200" y="1428750"/>
            <a:ext cx="10515600" cy="4748213"/>
          </a:xfrm>
        </p:spPr>
        <p:txBody>
          <a:bodyPr/>
          <a:lstStyle/>
          <a:p>
            <a:pPr marL="0" marR="22180" indent="0" algn="l">
              <a:buNone/>
            </a:pPr>
            <a:r>
              <a:rPr lang="en-GB" sz="1800" b="0" i="0" u="none" strike="noStrike" baseline="0" dirty="0">
                <a:solidFill>
                  <a:srgbClr val="000000"/>
                </a:solidFill>
                <a:latin typeface="Arial" panose="020B0604020202020204" pitchFamily="34" charset="0"/>
              </a:rPr>
              <a:t>To generate a new variable use the command </a:t>
            </a:r>
            <a:r>
              <a:rPr lang="en-GB" sz="1800" b="0" i="0" u="none" strike="noStrike" baseline="0" dirty="0">
                <a:solidFill>
                  <a:srgbClr val="000000"/>
                </a:solidFill>
                <a:latin typeface="Courier New" panose="02070309020205020404" pitchFamily="49" charset="0"/>
              </a:rPr>
              <a:t>generate </a:t>
            </a:r>
            <a:r>
              <a:rPr lang="en-GB" sz="1800" b="0" i="0" u="none" strike="noStrike" baseline="0" dirty="0">
                <a:solidFill>
                  <a:srgbClr val="000000"/>
                </a:solidFill>
                <a:latin typeface="Arial" panose="020B0604020202020204" pitchFamily="34" charset="0"/>
              </a:rPr>
              <a:t>(</a:t>
            </a:r>
            <a:r>
              <a:rPr lang="en-GB" sz="1800" b="0" i="0" u="none" strike="noStrike" baseline="0" dirty="0">
                <a:solidFill>
                  <a:srgbClr val="000000"/>
                </a:solidFill>
                <a:latin typeface="Courier New" panose="02070309020205020404" pitchFamily="49" charset="0"/>
              </a:rPr>
              <a:t>gen </a:t>
            </a:r>
            <a:r>
              <a:rPr lang="en-GB" sz="1800" b="0" i="0" u="none" strike="noStrike" baseline="0" dirty="0">
                <a:solidFill>
                  <a:srgbClr val="000000"/>
                </a:solidFill>
                <a:latin typeface="Arial" panose="020B0604020202020204" pitchFamily="34" charset="0"/>
              </a:rPr>
              <a:t>for short)</a:t>
            </a:r>
            <a:r>
              <a:rPr lang="en-GB" sz="1800" b="0" i="0" u="none" strike="noStrike" baseline="0" dirty="0">
                <a:solidFill>
                  <a:srgbClr val="000000"/>
                </a:solidFill>
                <a:latin typeface="Courier New" panose="02070309020205020404" pitchFamily="49" charset="0"/>
              </a:rPr>
              <a:t>, </a:t>
            </a:r>
            <a:r>
              <a:rPr lang="en-GB" sz="1800" b="0" i="0" u="none" strike="noStrike" baseline="0" dirty="0">
                <a:solidFill>
                  <a:srgbClr val="000000"/>
                </a:solidFill>
                <a:latin typeface="Arial Unicode MS"/>
              </a:rPr>
              <a:t>type </a:t>
            </a:r>
          </a:p>
          <a:p>
            <a:pPr marL="0" marR="74950" indent="0" algn="l">
              <a:buNone/>
            </a:pPr>
            <a:r>
              <a:rPr lang="en-GB" sz="1800" b="0" i="0" u="none" strike="noStrike" baseline="0" dirty="0">
                <a:solidFill>
                  <a:srgbClr val="000000"/>
                </a:solidFill>
                <a:latin typeface="Courier New" panose="02070309020205020404" pitchFamily="49" charset="0"/>
              </a:rPr>
              <a:t>generate [</a:t>
            </a:r>
            <a:r>
              <a:rPr lang="en-GB" sz="1800" b="0" i="0" u="none" strike="noStrike" baseline="0" dirty="0" err="1">
                <a:solidFill>
                  <a:srgbClr val="000000"/>
                </a:solidFill>
                <a:latin typeface="Courier New" panose="02070309020205020404" pitchFamily="49" charset="0"/>
              </a:rPr>
              <a:t>newvar</a:t>
            </a:r>
            <a:r>
              <a:rPr lang="en-GB" sz="1800" b="0" i="0" u="none" strike="noStrike" baseline="0" dirty="0">
                <a:solidFill>
                  <a:srgbClr val="000000"/>
                </a:solidFill>
                <a:latin typeface="Courier New" panose="02070309020205020404" pitchFamily="49" charset="0"/>
              </a:rPr>
              <a:t>] = [expression] </a:t>
            </a:r>
          </a:p>
          <a:p>
            <a:pPr marL="0" marR="74950" indent="0" algn="l">
              <a:buNone/>
            </a:pPr>
            <a:endParaRPr lang="en-GB" sz="1800" dirty="0">
              <a:solidFill>
                <a:srgbClr val="000000"/>
              </a:solidFill>
              <a:latin typeface="Courier New" panose="02070309020205020404" pitchFamily="49" charset="0"/>
            </a:endParaRPr>
          </a:p>
          <a:p>
            <a:pPr marL="0" marR="74950" indent="0" algn="l">
              <a:buNone/>
            </a:pPr>
            <a:r>
              <a:rPr lang="en-GB" sz="1800" dirty="0">
                <a:solidFill>
                  <a:srgbClr val="000000"/>
                </a:solidFill>
                <a:latin typeface="Arial" panose="020B0604020202020204" pitchFamily="34" charset="0"/>
              </a:rPr>
              <a:t>The variable </a:t>
            </a:r>
            <a:r>
              <a:rPr lang="en-GB" sz="1800" u="sng" dirty="0" err="1">
                <a:solidFill>
                  <a:srgbClr val="000000"/>
                </a:solidFill>
                <a:latin typeface="Courier New" panose="02070309020205020404" pitchFamily="49" charset="0"/>
              </a:rPr>
              <a:t>gestwks</a:t>
            </a:r>
            <a:r>
              <a:rPr lang="en-GB" sz="1800" dirty="0">
                <a:solidFill>
                  <a:srgbClr val="000000"/>
                </a:solidFill>
                <a:latin typeface="Arial" panose="020B0604020202020204" pitchFamily="34" charset="0"/>
              </a:rPr>
              <a:t> is the gestation age in weeks ranging from 25 to 42 weeks. We need to create a need variable called </a:t>
            </a:r>
            <a:r>
              <a:rPr lang="en-GB" sz="1800" u="sng" dirty="0">
                <a:solidFill>
                  <a:srgbClr val="000000"/>
                </a:solidFill>
                <a:latin typeface="Courier New" panose="02070309020205020404" pitchFamily="49" charset="0"/>
              </a:rPr>
              <a:t>prem</a:t>
            </a:r>
            <a:r>
              <a:rPr lang="en-GB" sz="1800" dirty="0">
                <a:solidFill>
                  <a:srgbClr val="000000"/>
                </a:solidFill>
                <a:latin typeface="Courier New" panose="02070309020205020404" pitchFamily="49" charset="0"/>
              </a:rPr>
              <a:t> </a:t>
            </a:r>
            <a:r>
              <a:rPr lang="en-GB" sz="1800" dirty="0">
                <a:solidFill>
                  <a:srgbClr val="000000"/>
                </a:solidFill>
                <a:latin typeface="Arial" panose="020B0604020202020204" pitchFamily="34" charset="0"/>
              </a:rPr>
              <a:t>for born premature (0=37weeks and above; 1=less than 37 weeks).</a:t>
            </a:r>
          </a:p>
          <a:p>
            <a:pPr marL="0" marR="74950" indent="0" algn="l">
              <a:buNone/>
            </a:pPr>
            <a:endParaRPr lang="en-GB" sz="1800" dirty="0">
              <a:solidFill>
                <a:srgbClr val="000000"/>
              </a:solidFill>
              <a:latin typeface="Arial" panose="020B0604020202020204" pitchFamily="34" charset="0"/>
            </a:endParaRPr>
          </a:p>
          <a:p>
            <a:pPr marL="0" marR="74950" indent="0" algn="l">
              <a:buNone/>
            </a:pPr>
            <a:r>
              <a:rPr lang="en-GB" sz="1800" dirty="0">
                <a:solidFill>
                  <a:srgbClr val="000000"/>
                </a:solidFill>
                <a:latin typeface="Arial" panose="020B0604020202020204" pitchFamily="34" charset="0"/>
              </a:rPr>
              <a:t>Two ways:</a:t>
            </a:r>
          </a:p>
          <a:p>
            <a:pPr marL="0" marR="74950" indent="0" algn="l">
              <a:buNone/>
            </a:pPr>
            <a:endParaRPr lang="en-GB" sz="1800" dirty="0">
              <a:solidFill>
                <a:srgbClr val="000000"/>
              </a:solidFill>
              <a:latin typeface="Arial" panose="020B0604020202020204" pitchFamily="34" charset="0"/>
            </a:endParaRPr>
          </a:p>
          <a:p>
            <a:pPr marL="0" marR="74950" indent="0" algn="l">
              <a:buNone/>
            </a:pPr>
            <a:endParaRPr lang="en-GB" sz="1800" dirty="0">
              <a:solidFill>
                <a:srgbClr val="000000"/>
              </a:solidFill>
              <a:latin typeface="Arial" panose="020B0604020202020204" pitchFamily="34" charset="0"/>
            </a:endParaRPr>
          </a:p>
        </p:txBody>
      </p:sp>
      <p:pic>
        <p:nvPicPr>
          <p:cNvPr id="5" name="Picture 4">
            <a:extLst>
              <a:ext uri="{FF2B5EF4-FFF2-40B4-BE49-F238E27FC236}">
                <a16:creationId xmlns:a16="http://schemas.microsoft.com/office/drawing/2014/main" id="{EE6418BB-EAD4-4FDC-9839-85A5049809CB}"/>
              </a:ext>
            </a:extLst>
          </p:cNvPr>
          <p:cNvPicPr>
            <a:picLocks noChangeAspect="1"/>
          </p:cNvPicPr>
          <p:nvPr/>
        </p:nvPicPr>
        <p:blipFill>
          <a:blip r:embed="rId2"/>
          <a:stretch>
            <a:fillRect/>
          </a:stretch>
        </p:blipFill>
        <p:spPr>
          <a:xfrm>
            <a:off x="972185" y="4206241"/>
            <a:ext cx="10943486" cy="2085022"/>
          </a:xfrm>
          <a:prstGeom prst="rect">
            <a:avLst/>
          </a:prstGeom>
        </p:spPr>
      </p:pic>
      <p:sp>
        <p:nvSpPr>
          <p:cNvPr id="6" name="TextBox 5">
            <a:extLst>
              <a:ext uri="{FF2B5EF4-FFF2-40B4-BE49-F238E27FC236}">
                <a16:creationId xmlns:a16="http://schemas.microsoft.com/office/drawing/2014/main" id="{C5F6582C-E26D-422A-81B5-57FD2BDEC74D}"/>
              </a:ext>
            </a:extLst>
          </p:cNvPr>
          <p:cNvSpPr txBox="1"/>
          <p:nvPr/>
        </p:nvSpPr>
        <p:spPr>
          <a:xfrm>
            <a:off x="6573520" y="4206241"/>
            <a:ext cx="5059680" cy="646331"/>
          </a:xfrm>
          <a:prstGeom prst="rect">
            <a:avLst/>
          </a:prstGeom>
          <a:noFill/>
        </p:spPr>
        <p:txBody>
          <a:bodyPr wrap="square" rtlCol="0">
            <a:spAutoFit/>
          </a:bodyPr>
          <a:lstStyle/>
          <a:p>
            <a:r>
              <a:rPr lang="en-GB" dirty="0">
                <a:solidFill>
                  <a:srgbClr val="0070C0"/>
                </a:solidFill>
              </a:rPr>
              <a:t>Generate a new variable prem with zero and 1 for </a:t>
            </a:r>
            <a:r>
              <a:rPr lang="en-GB" dirty="0" err="1">
                <a:solidFill>
                  <a:srgbClr val="0070C0"/>
                </a:solidFill>
              </a:rPr>
              <a:t>gestwks</a:t>
            </a:r>
            <a:r>
              <a:rPr lang="en-GB" dirty="0">
                <a:solidFill>
                  <a:srgbClr val="0070C0"/>
                </a:solidFill>
              </a:rPr>
              <a:t>&lt;37</a:t>
            </a:r>
            <a:endParaRPr lang="en-KE" dirty="0">
              <a:solidFill>
                <a:srgbClr val="0070C0"/>
              </a:solidFill>
            </a:endParaRPr>
          </a:p>
        </p:txBody>
      </p:sp>
      <p:cxnSp>
        <p:nvCxnSpPr>
          <p:cNvPr id="8" name="Straight Arrow Connector 7">
            <a:extLst>
              <a:ext uri="{FF2B5EF4-FFF2-40B4-BE49-F238E27FC236}">
                <a16:creationId xmlns:a16="http://schemas.microsoft.com/office/drawing/2014/main" id="{67F1310E-0213-4062-81F3-02F43346AAA0}"/>
              </a:ext>
            </a:extLst>
          </p:cNvPr>
          <p:cNvCxnSpPr/>
          <p:nvPr/>
        </p:nvCxnSpPr>
        <p:spPr>
          <a:xfrm flipH="1">
            <a:off x="5019040" y="4541520"/>
            <a:ext cx="1442720" cy="311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B0E33B-AA0E-40FD-8A62-E87B32917B24}"/>
              </a:ext>
            </a:extLst>
          </p:cNvPr>
          <p:cNvSpPr txBox="1"/>
          <p:nvPr/>
        </p:nvSpPr>
        <p:spPr>
          <a:xfrm>
            <a:off x="7467600" y="5943600"/>
            <a:ext cx="4020185" cy="369332"/>
          </a:xfrm>
          <a:prstGeom prst="rect">
            <a:avLst/>
          </a:prstGeom>
          <a:noFill/>
        </p:spPr>
        <p:txBody>
          <a:bodyPr wrap="square" rtlCol="0">
            <a:spAutoFit/>
          </a:bodyPr>
          <a:lstStyle/>
          <a:p>
            <a:r>
              <a:rPr lang="en-GB" dirty="0">
                <a:solidFill>
                  <a:srgbClr val="0070C0"/>
                </a:solidFill>
              </a:rPr>
              <a:t>The recode function works as well</a:t>
            </a:r>
            <a:endParaRPr lang="en-KE" dirty="0">
              <a:solidFill>
                <a:srgbClr val="0070C0"/>
              </a:solidFill>
            </a:endParaRPr>
          </a:p>
        </p:txBody>
      </p:sp>
      <p:cxnSp>
        <p:nvCxnSpPr>
          <p:cNvPr id="11" name="Straight Arrow Connector 10">
            <a:extLst>
              <a:ext uri="{FF2B5EF4-FFF2-40B4-BE49-F238E27FC236}">
                <a16:creationId xmlns:a16="http://schemas.microsoft.com/office/drawing/2014/main" id="{6C8DE6C4-C7B3-46A4-9204-9D2826DCB3E3}"/>
              </a:ext>
            </a:extLst>
          </p:cNvPr>
          <p:cNvCxnSpPr>
            <a:stCxn id="9" idx="1"/>
          </p:cNvCxnSpPr>
          <p:nvPr/>
        </p:nvCxnSpPr>
        <p:spPr>
          <a:xfrm flipH="1" flipV="1">
            <a:off x="1788160" y="5760720"/>
            <a:ext cx="5679440" cy="36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55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D98348-A820-45DF-BFE8-9B0C07AC8494}"/>
              </a:ext>
            </a:extLst>
          </p:cNvPr>
          <p:cNvPicPr>
            <a:picLocks noChangeAspect="1"/>
          </p:cNvPicPr>
          <p:nvPr/>
        </p:nvPicPr>
        <p:blipFill>
          <a:blip r:embed="rId2"/>
          <a:stretch>
            <a:fillRect/>
          </a:stretch>
        </p:blipFill>
        <p:spPr>
          <a:xfrm>
            <a:off x="567373" y="1337779"/>
            <a:ext cx="9958387" cy="5405285"/>
          </a:xfrm>
          <a:prstGeom prst="rect">
            <a:avLst/>
          </a:prstGeom>
        </p:spPr>
      </p:pic>
      <p:sp>
        <p:nvSpPr>
          <p:cNvPr id="4" name="TextBox 3">
            <a:extLst>
              <a:ext uri="{FF2B5EF4-FFF2-40B4-BE49-F238E27FC236}">
                <a16:creationId xmlns:a16="http://schemas.microsoft.com/office/drawing/2014/main" id="{05D5CA7E-6166-42C4-BEAD-6DDE68E309DC}"/>
              </a:ext>
            </a:extLst>
          </p:cNvPr>
          <p:cNvSpPr txBox="1"/>
          <p:nvPr/>
        </p:nvSpPr>
        <p:spPr>
          <a:xfrm>
            <a:off x="2265680" y="152400"/>
            <a:ext cx="4785360" cy="1138773"/>
          </a:xfrm>
          <a:prstGeom prst="rect">
            <a:avLst/>
          </a:prstGeom>
          <a:noFill/>
        </p:spPr>
        <p:txBody>
          <a:bodyPr wrap="square" rtlCol="0">
            <a:spAutoFit/>
          </a:bodyPr>
          <a:lstStyle/>
          <a:p>
            <a:r>
              <a:rPr lang="en-GB" sz="3200" dirty="0"/>
              <a:t>View the data now</a:t>
            </a:r>
          </a:p>
          <a:p>
            <a:r>
              <a:rPr lang="en-GB" i="1" dirty="0" err="1">
                <a:solidFill>
                  <a:srgbClr val="0070C0"/>
                </a:solidFill>
              </a:rPr>
              <a:t>br</a:t>
            </a:r>
            <a:endParaRPr lang="en-GB" i="1" dirty="0">
              <a:solidFill>
                <a:srgbClr val="0070C0"/>
              </a:solidFill>
            </a:endParaRPr>
          </a:p>
          <a:p>
            <a:r>
              <a:rPr lang="en-GB" i="1" dirty="0">
                <a:solidFill>
                  <a:srgbClr val="0070C0"/>
                </a:solidFill>
              </a:rPr>
              <a:t>sort </a:t>
            </a:r>
            <a:r>
              <a:rPr lang="en-GB" i="1" dirty="0" err="1">
                <a:solidFill>
                  <a:srgbClr val="0070C0"/>
                </a:solidFill>
              </a:rPr>
              <a:t>gestwks</a:t>
            </a:r>
            <a:endParaRPr lang="en-KE" i="1" dirty="0">
              <a:solidFill>
                <a:srgbClr val="0070C0"/>
              </a:solidFill>
            </a:endParaRPr>
          </a:p>
        </p:txBody>
      </p:sp>
    </p:spTree>
    <p:extLst>
      <p:ext uri="{BB962C8B-B14F-4D97-AF65-F5344CB8AC3E}">
        <p14:creationId xmlns:p14="http://schemas.microsoft.com/office/powerpoint/2010/main" val="3932896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F655C-5A69-4646-BEB2-B25C017D18FD}"/>
              </a:ext>
            </a:extLst>
          </p:cNvPr>
          <p:cNvPicPr>
            <a:picLocks noChangeAspect="1"/>
          </p:cNvPicPr>
          <p:nvPr/>
        </p:nvPicPr>
        <p:blipFill>
          <a:blip r:embed="rId2"/>
          <a:stretch>
            <a:fillRect/>
          </a:stretch>
        </p:blipFill>
        <p:spPr>
          <a:xfrm>
            <a:off x="1796732" y="277177"/>
            <a:ext cx="5895975" cy="1000125"/>
          </a:xfrm>
          <a:prstGeom prst="rect">
            <a:avLst/>
          </a:prstGeom>
        </p:spPr>
      </p:pic>
      <p:pic>
        <p:nvPicPr>
          <p:cNvPr id="5" name="Picture 4">
            <a:extLst>
              <a:ext uri="{FF2B5EF4-FFF2-40B4-BE49-F238E27FC236}">
                <a16:creationId xmlns:a16="http://schemas.microsoft.com/office/drawing/2014/main" id="{6C195319-C730-48A7-9CFB-FCCE04FB814B}"/>
              </a:ext>
            </a:extLst>
          </p:cNvPr>
          <p:cNvPicPr>
            <a:picLocks noChangeAspect="1"/>
          </p:cNvPicPr>
          <p:nvPr/>
        </p:nvPicPr>
        <p:blipFill>
          <a:blip r:embed="rId3"/>
          <a:stretch>
            <a:fillRect/>
          </a:stretch>
        </p:blipFill>
        <p:spPr>
          <a:xfrm>
            <a:off x="816610" y="1316942"/>
            <a:ext cx="9505950" cy="5263881"/>
          </a:xfrm>
          <a:prstGeom prst="rect">
            <a:avLst/>
          </a:prstGeom>
        </p:spPr>
      </p:pic>
    </p:spTree>
    <p:extLst>
      <p:ext uri="{BB962C8B-B14F-4D97-AF65-F5344CB8AC3E}">
        <p14:creationId xmlns:p14="http://schemas.microsoft.com/office/powerpoint/2010/main" val="1518650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798332-EE87-4CF3-B823-DE173D2FFD00}"/>
              </a:ext>
            </a:extLst>
          </p:cNvPr>
          <p:cNvSpPr txBox="1"/>
          <p:nvPr/>
        </p:nvSpPr>
        <p:spPr>
          <a:xfrm>
            <a:off x="1930400" y="426720"/>
            <a:ext cx="8331200" cy="861774"/>
          </a:xfrm>
          <a:prstGeom prst="rect">
            <a:avLst/>
          </a:prstGeom>
          <a:noFill/>
        </p:spPr>
        <p:txBody>
          <a:bodyPr wrap="square" rtlCol="0">
            <a:spAutoFit/>
          </a:bodyPr>
          <a:lstStyle/>
          <a:p>
            <a:r>
              <a:rPr lang="en-GB" sz="3200">
                <a:hlinkClick r:id="rId2"/>
              </a:rPr>
              <a:t>https://stats.idre.ucla.edu/stata/modules/</a:t>
            </a:r>
            <a:endParaRPr lang="en-GB" sz="3200"/>
          </a:p>
          <a:p>
            <a:endParaRPr lang="en-KE" dirty="0"/>
          </a:p>
        </p:txBody>
      </p:sp>
      <p:pic>
        <p:nvPicPr>
          <p:cNvPr id="4" name="Picture 3">
            <a:extLst>
              <a:ext uri="{FF2B5EF4-FFF2-40B4-BE49-F238E27FC236}">
                <a16:creationId xmlns:a16="http://schemas.microsoft.com/office/drawing/2014/main" id="{86170F2D-28AB-41E7-A9C1-749D71FE6C87}"/>
              </a:ext>
            </a:extLst>
          </p:cNvPr>
          <p:cNvPicPr>
            <a:picLocks noChangeAspect="1"/>
          </p:cNvPicPr>
          <p:nvPr/>
        </p:nvPicPr>
        <p:blipFill>
          <a:blip r:embed="rId3"/>
          <a:stretch>
            <a:fillRect/>
          </a:stretch>
        </p:blipFill>
        <p:spPr>
          <a:xfrm>
            <a:off x="1726247" y="1127645"/>
            <a:ext cx="7661593" cy="5617959"/>
          </a:xfrm>
          <a:prstGeom prst="rect">
            <a:avLst/>
          </a:prstGeom>
        </p:spPr>
      </p:pic>
    </p:spTree>
    <p:extLst>
      <p:ext uri="{BB962C8B-B14F-4D97-AF65-F5344CB8AC3E}">
        <p14:creationId xmlns:p14="http://schemas.microsoft.com/office/powerpoint/2010/main" val="1039731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CB7D-F68A-4C9E-AA41-96312F2E6DB7}"/>
              </a:ext>
            </a:extLst>
          </p:cNvPr>
          <p:cNvSpPr>
            <a:spLocks noGrp="1"/>
          </p:cNvSpPr>
          <p:nvPr>
            <p:ph type="title"/>
          </p:nvPr>
        </p:nvSpPr>
        <p:spPr>
          <a:xfrm>
            <a:off x="706120" y="100965"/>
            <a:ext cx="10515600" cy="1067435"/>
          </a:xfrm>
        </p:spPr>
        <p:txBody>
          <a:bodyPr/>
          <a:lstStyle/>
          <a:p>
            <a:r>
              <a:rPr lang="en-GB" dirty="0"/>
              <a:t>Dates</a:t>
            </a:r>
            <a:endParaRPr lang="en-KE" dirty="0"/>
          </a:p>
        </p:txBody>
      </p:sp>
      <p:sp>
        <p:nvSpPr>
          <p:cNvPr id="3" name="Content Placeholder 2">
            <a:extLst>
              <a:ext uri="{FF2B5EF4-FFF2-40B4-BE49-F238E27FC236}">
                <a16:creationId xmlns:a16="http://schemas.microsoft.com/office/drawing/2014/main" id="{540CE79D-597A-4E64-B4BB-8FCAAAB5276D}"/>
              </a:ext>
            </a:extLst>
          </p:cNvPr>
          <p:cNvSpPr>
            <a:spLocks noGrp="1"/>
          </p:cNvSpPr>
          <p:nvPr>
            <p:ph idx="1"/>
          </p:nvPr>
        </p:nvSpPr>
        <p:spPr>
          <a:xfrm>
            <a:off x="838200" y="1168400"/>
            <a:ext cx="10515600" cy="5008563"/>
          </a:xfrm>
        </p:spPr>
        <p:txBody>
          <a:bodyPr/>
          <a:lstStyle/>
          <a:p>
            <a:r>
              <a:rPr lang="en-GB" dirty="0"/>
              <a:t>Dates in </a:t>
            </a:r>
            <a:r>
              <a:rPr lang="en-GB" dirty="0" err="1"/>
              <a:t>stata</a:t>
            </a:r>
            <a:r>
              <a:rPr lang="en-GB" dirty="0"/>
              <a:t> appear as numbers since  01jan1960. To create a data variable, you first define a “date” variable and provide the correct format</a:t>
            </a:r>
            <a:endParaRPr lang="en-KE" dirty="0"/>
          </a:p>
        </p:txBody>
      </p:sp>
      <p:pic>
        <p:nvPicPr>
          <p:cNvPr id="5" name="Picture 4">
            <a:extLst>
              <a:ext uri="{FF2B5EF4-FFF2-40B4-BE49-F238E27FC236}">
                <a16:creationId xmlns:a16="http://schemas.microsoft.com/office/drawing/2014/main" id="{2F5458CA-F7E4-46E6-B125-B1714E0DE2F9}"/>
              </a:ext>
            </a:extLst>
          </p:cNvPr>
          <p:cNvPicPr>
            <a:picLocks noChangeAspect="1"/>
          </p:cNvPicPr>
          <p:nvPr/>
        </p:nvPicPr>
        <p:blipFill>
          <a:blip r:embed="rId2"/>
          <a:stretch>
            <a:fillRect/>
          </a:stretch>
        </p:blipFill>
        <p:spPr>
          <a:xfrm>
            <a:off x="352742" y="2504122"/>
            <a:ext cx="4638675" cy="1057275"/>
          </a:xfrm>
          <a:prstGeom prst="rect">
            <a:avLst/>
          </a:prstGeom>
        </p:spPr>
      </p:pic>
      <p:pic>
        <p:nvPicPr>
          <p:cNvPr id="7" name="Picture 6">
            <a:extLst>
              <a:ext uri="{FF2B5EF4-FFF2-40B4-BE49-F238E27FC236}">
                <a16:creationId xmlns:a16="http://schemas.microsoft.com/office/drawing/2014/main" id="{F17B1E4D-8765-4014-ABE8-860963417875}"/>
              </a:ext>
            </a:extLst>
          </p:cNvPr>
          <p:cNvPicPr>
            <a:picLocks noChangeAspect="1"/>
          </p:cNvPicPr>
          <p:nvPr/>
        </p:nvPicPr>
        <p:blipFill>
          <a:blip r:embed="rId3"/>
          <a:stretch>
            <a:fillRect/>
          </a:stretch>
        </p:blipFill>
        <p:spPr>
          <a:xfrm>
            <a:off x="203201" y="3689495"/>
            <a:ext cx="11460480" cy="2965304"/>
          </a:xfrm>
          <a:prstGeom prst="rect">
            <a:avLst/>
          </a:prstGeom>
        </p:spPr>
      </p:pic>
      <p:sp>
        <p:nvSpPr>
          <p:cNvPr id="8" name="TextBox 7">
            <a:extLst>
              <a:ext uri="{FF2B5EF4-FFF2-40B4-BE49-F238E27FC236}">
                <a16:creationId xmlns:a16="http://schemas.microsoft.com/office/drawing/2014/main" id="{5AEB068B-51E3-46FA-854B-BCC25007697A}"/>
              </a:ext>
            </a:extLst>
          </p:cNvPr>
          <p:cNvSpPr txBox="1"/>
          <p:nvPr/>
        </p:nvSpPr>
        <p:spPr>
          <a:xfrm>
            <a:off x="7200585" y="2190029"/>
            <a:ext cx="1608135" cy="646331"/>
          </a:xfrm>
          <a:prstGeom prst="rect">
            <a:avLst/>
          </a:prstGeom>
          <a:noFill/>
        </p:spPr>
        <p:txBody>
          <a:bodyPr wrap="square" rtlCol="0">
            <a:spAutoFit/>
          </a:bodyPr>
          <a:lstStyle/>
          <a:p>
            <a:r>
              <a:rPr lang="en-GB" dirty="0">
                <a:solidFill>
                  <a:schemeClr val="accent1"/>
                </a:solidFill>
              </a:rPr>
              <a:t>Date as string variable</a:t>
            </a:r>
            <a:endParaRPr lang="en-KE" dirty="0">
              <a:solidFill>
                <a:schemeClr val="accent1"/>
              </a:solidFill>
            </a:endParaRPr>
          </a:p>
        </p:txBody>
      </p:sp>
      <p:sp>
        <p:nvSpPr>
          <p:cNvPr id="9" name="TextBox 8">
            <a:extLst>
              <a:ext uri="{FF2B5EF4-FFF2-40B4-BE49-F238E27FC236}">
                <a16:creationId xmlns:a16="http://schemas.microsoft.com/office/drawing/2014/main" id="{0B0BE0F0-54D1-4855-A0EC-96B1DE353CB5}"/>
              </a:ext>
            </a:extLst>
          </p:cNvPr>
          <p:cNvSpPr txBox="1"/>
          <p:nvPr/>
        </p:nvSpPr>
        <p:spPr>
          <a:xfrm>
            <a:off x="9997440" y="2190029"/>
            <a:ext cx="1757680" cy="369332"/>
          </a:xfrm>
          <a:prstGeom prst="rect">
            <a:avLst/>
          </a:prstGeom>
          <a:noFill/>
        </p:spPr>
        <p:txBody>
          <a:bodyPr wrap="square" rtlCol="0">
            <a:spAutoFit/>
          </a:bodyPr>
          <a:lstStyle/>
          <a:p>
            <a:r>
              <a:rPr lang="en-GB" dirty="0">
                <a:solidFill>
                  <a:schemeClr val="accent1"/>
                </a:solidFill>
              </a:rPr>
              <a:t>Date variable</a:t>
            </a:r>
            <a:endParaRPr lang="en-KE" dirty="0">
              <a:solidFill>
                <a:schemeClr val="accent1"/>
              </a:solidFill>
            </a:endParaRPr>
          </a:p>
        </p:txBody>
      </p:sp>
      <p:cxnSp>
        <p:nvCxnSpPr>
          <p:cNvPr id="11" name="Straight Arrow Connector 10">
            <a:extLst>
              <a:ext uri="{FF2B5EF4-FFF2-40B4-BE49-F238E27FC236}">
                <a16:creationId xmlns:a16="http://schemas.microsoft.com/office/drawing/2014/main" id="{A02BD53E-85CB-4B79-ABC6-63084E433605}"/>
              </a:ext>
            </a:extLst>
          </p:cNvPr>
          <p:cNvCxnSpPr/>
          <p:nvPr/>
        </p:nvCxnSpPr>
        <p:spPr>
          <a:xfrm flipH="1">
            <a:off x="10647680" y="2559361"/>
            <a:ext cx="71120" cy="1067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D83E33-0156-4B62-9638-8C563361694B}"/>
              </a:ext>
            </a:extLst>
          </p:cNvPr>
          <p:cNvCxnSpPr>
            <a:stCxn id="8" idx="2"/>
          </p:cNvCxnSpPr>
          <p:nvPr/>
        </p:nvCxnSpPr>
        <p:spPr>
          <a:xfrm>
            <a:off x="8004653" y="2836360"/>
            <a:ext cx="346867" cy="790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259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07A4-11CA-4071-B019-B23C6795B5C1}"/>
              </a:ext>
            </a:extLst>
          </p:cNvPr>
          <p:cNvSpPr>
            <a:spLocks noGrp="1"/>
          </p:cNvSpPr>
          <p:nvPr>
            <p:ph type="title"/>
          </p:nvPr>
        </p:nvSpPr>
        <p:spPr>
          <a:xfrm>
            <a:off x="838200" y="18255"/>
            <a:ext cx="10515600" cy="1325563"/>
          </a:xfrm>
        </p:spPr>
        <p:txBody>
          <a:bodyPr/>
          <a:lstStyle/>
          <a:p>
            <a:r>
              <a:rPr lang="en-GB" dirty="0"/>
              <a:t>Exercise 2</a:t>
            </a:r>
            <a:endParaRPr lang="en-KE" dirty="0"/>
          </a:p>
        </p:txBody>
      </p:sp>
      <p:sp>
        <p:nvSpPr>
          <p:cNvPr id="3" name="Content Placeholder 2">
            <a:extLst>
              <a:ext uri="{FF2B5EF4-FFF2-40B4-BE49-F238E27FC236}">
                <a16:creationId xmlns:a16="http://schemas.microsoft.com/office/drawing/2014/main" id="{D7D430B0-01EF-4730-A2DC-B76BD8A24AAB}"/>
              </a:ext>
            </a:extLst>
          </p:cNvPr>
          <p:cNvSpPr>
            <a:spLocks noGrp="1"/>
          </p:cNvSpPr>
          <p:nvPr>
            <p:ph idx="1"/>
          </p:nvPr>
        </p:nvSpPr>
        <p:spPr/>
        <p:txBody>
          <a:bodyPr/>
          <a:lstStyle/>
          <a:p>
            <a:r>
              <a:rPr lang="en-GB" dirty="0"/>
              <a:t>Read the </a:t>
            </a:r>
            <a:r>
              <a:rPr lang="en-GB" u="sng" dirty="0"/>
              <a:t>birth_weight.csv </a:t>
            </a:r>
            <a:r>
              <a:rPr lang="en-GB" dirty="0"/>
              <a:t>to </a:t>
            </a:r>
            <a:r>
              <a:rPr lang="en-GB" dirty="0" err="1"/>
              <a:t>stata</a:t>
            </a:r>
            <a:endParaRPr lang="en-GB" dirty="0"/>
          </a:p>
          <a:p>
            <a:r>
              <a:rPr lang="en-GB" dirty="0"/>
              <a:t>Use the </a:t>
            </a:r>
            <a:r>
              <a:rPr lang="en-GB" i="1" dirty="0" err="1">
                <a:solidFill>
                  <a:srgbClr val="0070C0"/>
                </a:solidFill>
              </a:rPr>
              <a:t>bweight</a:t>
            </a:r>
            <a:r>
              <a:rPr lang="en-GB" dirty="0"/>
              <a:t> variable to create a new variable</a:t>
            </a:r>
          </a:p>
          <a:p>
            <a:r>
              <a:rPr lang="en-GB" dirty="0"/>
              <a:t>lbw for low birth weight code as</a:t>
            </a:r>
          </a:p>
          <a:p>
            <a:r>
              <a:rPr lang="en-GB" dirty="0"/>
              <a:t>0 for birthweight &gt;=2500</a:t>
            </a:r>
          </a:p>
          <a:p>
            <a:r>
              <a:rPr lang="en-GB" dirty="0"/>
              <a:t>1 for birthweight &lt;2500</a:t>
            </a:r>
          </a:p>
          <a:p>
            <a:r>
              <a:rPr lang="en-GB" dirty="0"/>
              <a:t>Label the new variable as “Low birth weight”</a:t>
            </a:r>
          </a:p>
          <a:p>
            <a:r>
              <a:rPr lang="en-GB" dirty="0"/>
              <a:t>Attach the variables: 0 “Normal birth weight” 1”Low birth weight”  </a:t>
            </a:r>
          </a:p>
          <a:p>
            <a:r>
              <a:rPr lang="en-GB" dirty="0"/>
              <a:t>Create a date variable for </a:t>
            </a:r>
            <a:r>
              <a:rPr lang="en-GB" dirty="0" err="1"/>
              <a:t>date_admn</a:t>
            </a:r>
            <a:r>
              <a:rPr lang="en-GB" dirty="0"/>
              <a:t> </a:t>
            </a:r>
            <a:endParaRPr lang="en-KE" dirty="0"/>
          </a:p>
        </p:txBody>
      </p:sp>
    </p:spTree>
    <p:extLst>
      <p:ext uri="{BB962C8B-B14F-4D97-AF65-F5344CB8AC3E}">
        <p14:creationId xmlns:p14="http://schemas.microsoft.com/office/powerpoint/2010/main" val="679932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2A1D-2D73-40CA-A612-B1DED20C0A08}"/>
              </a:ext>
            </a:extLst>
          </p:cNvPr>
          <p:cNvSpPr>
            <a:spLocks noGrp="1"/>
          </p:cNvSpPr>
          <p:nvPr>
            <p:ph type="title"/>
          </p:nvPr>
        </p:nvSpPr>
        <p:spPr>
          <a:xfrm>
            <a:off x="635000" y="75167"/>
            <a:ext cx="10515600" cy="804705"/>
          </a:xfrm>
        </p:spPr>
        <p:txBody>
          <a:bodyPr/>
          <a:lstStyle/>
          <a:p>
            <a:r>
              <a:rPr lang="en-GB" dirty="0"/>
              <a:t>Change variables type</a:t>
            </a:r>
            <a:endParaRPr lang="en-KE" dirty="0"/>
          </a:p>
        </p:txBody>
      </p:sp>
      <p:sp>
        <p:nvSpPr>
          <p:cNvPr id="3" name="Content Placeholder 2">
            <a:extLst>
              <a:ext uri="{FF2B5EF4-FFF2-40B4-BE49-F238E27FC236}">
                <a16:creationId xmlns:a16="http://schemas.microsoft.com/office/drawing/2014/main" id="{5E54030E-D56B-4B9C-9269-3CA8294BEC2C}"/>
              </a:ext>
            </a:extLst>
          </p:cNvPr>
          <p:cNvSpPr>
            <a:spLocks noGrp="1"/>
          </p:cNvSpPr>
          <p:nvPr>
            <p:ph idx="1"/>
          </p:nvPr>
        </p:nvSpPr>
        <p:spPr>
          <a:xfrm>
            <a:off x="838200" y="1168400"/>
            <a:ext cx="10515600" cy="5212080"/>
          </a:xfrm>
        </p:spPr>
        <p:txBody>
          <a:bodyPr/>
          <a:lstStyle/>
          <a:p>
            <a:endParaRPr lang="en-KE" dirty="0"/>
          </a:p>
        </p:txBody>
      </p:sp>
      <p:pic>
        <p:nvPicPr>
          <p:cNvPr id="5" name="Picture 4">
            <a:extLst>
              <a:ext uri="{FF2B5EF4-FFF2-40B4-BE49-F238E27FC236}">
                <a16:creationId xmlns:a16="http://schemas.microsoft.com/office/drawing/2014/main" id="{B5FD9B3E-13F9-428F-9945-DACDC256C58B}"/>
              </a:ext>
            </a:extLst>
          </p:cNvPr>
          <p:cNvPicPr>
            <a:picLocks noChangeAspect="1"/>
          </p:cNvPicPr>
          <p:nvPr/>
        </p:nvPicPr>
        <p:blipFill>
          <a:blip r:embed="rId2"/>
          <a:stretch>
            <a:fillRect/>
          </a:stretch>
        </p:blipFill>
        <p:spPr>
          <a:xfrm>
            <a:off x="553720" y="987902"/>
            <a:ext cx="8067675" cy="2295525"/>
          </a:xfrm>
          <a:prstGeom prst="rect">
            <a:avLst/>
          </a:prstGeom>
        </p:spPr>
      </p:pic>
      <p:pic>
        <p:nvPicPr>
          <p:cNvPr id="7" name="Picture 6">
            <a:extLst>
              <a:ext uri="{FF2B5EF4-FFF2-40B4-BE49-F238E27FC236}">
                <a16:creationId xmlns:a16="http://schemas.microsoft.com/office/drawing/2014/main" id="{06FF7074-EF2A-4E7B-9CB5-4987589849D1}"/>
              </a:ext>
            </a:extLst>
          </p:cNvPr>
          <p:cNvPicPr>
            <a:picLocks noChangeAspect="1"/>
          </p:cNvPicPr>
          <p:nvPr/>
        </p:nvPicPr>
        <p:blipFill>
          <a:blip r:embed="rId3"/>
          <a:stretch>
            <a:fillRect/>
          </a:stretch>
        </p:blipFill>
        <p:spPr>
          <a:xfrm>
            <a:off x="2777193" y="2915920"/>
            <a:ext cx="8576607" cy="3645058"/>
          </a:xfrm>
          <a:prstGeom prst="rect">
            <a:avLst/>
          </a:prstGeom>
        </p:spPr>
      </p:pic>
    </p:spTree>
    <p:extLst>
      <p:ext uri="{BB962C8B-B14F-4D97-AF65-F5344CB8AC3E}">
        <p14:creationId xmlns:p14="http://schemas.microsoft.com/office/powerpoint/2010/main" val="1170396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DB8A1-DCD3-4B8E-949D-33EACAB7AFEB}"/>
              </a:ext>
            </a:extLst>
          </p:cNvPr>
          <p:cNvSpPr>
            <a:spLocks noGrp="1"/>
          </p:cNvSpPr>
          <p:nvPr>
            <p:ph type="title"/>
          </p:nvPr>
        </p:nvSpPr>
        <p:spPr>
          <a:xfrm>
            <a:off x="645160" y="100965"/>
            <a:ext cx="10515600" cy="1325563"/>
          </a:xfrm>
        </p:spPr>
        <p:txBody>
          <a:bodyPr/>
          <a:lstStyle/>
          <a:p>
            <a:r>
              <a:rPr lang="en-GB" dirty="0"/>
              <a:t>Merge datasets</a:t>
            </a:r>
            <a:endParaRPr lang="en-KE" dirty="0"/>
          </a:p>
        </p:txBody>
      </p:sp>
      <p:sp>
        <p:nvSpPr>
          <p:cNvPr id="3" name="Content Placeholder 2">
            <a:extLst>
              <a:ext uri="{FF2B5EF4-FFF2-40B4-BE49-F238E27FC236}">
                <a16:creationId xmlns:a16="http://schemas.microsoft.com/office/drawing/2014/main" id="{7639B325-6D00-466A-B3A5-FFBB4B07ABF9}"/>
              </a:ext>
            </a:extLst>
          </p:cNvPr>
          <p:cNvSpPr>
            <a:spLocks noGrp="1"/>
          </p:cNvSpPr>
          <p:nvPr>
            <p:ph idx="1"/>
          </p:nvPr>
        </p:nvSpPr>
        <p:spPr>
          <a:xfrm>
            <a:off x="838200" y="1602105"/>
            <a:ext cx="10937240" cy="4351338"/>
          </a:xfrm>
        </p:spPr>
        <p:txBody>
          <a:bodyPr/>
          <a:lstStyle/>
          <a:p>
            <a:r>
              <a:rPr lang="en-GB" dirty="0">
                <a:solidFill>
                  <a:srgbClr val="0070C0"/>
                </a:solidFill>
              </a:rPr>
              <a:t>Merge</a:t>
            </a:r>
            <a:r>
              <a:rPr lang="en-GB" dirty="0"/>
              <a:t> – adds variables to a dataset. Type help merge for details. Merging two datasets require that both have at least one variable in common (either string or numeric). If string make sure the categories have the same spelling (i.e. country names, etc.). The common variables must have the same name. Explore each dataset separately before merging. Make sure to use all possible common variables (for example, if merging two panel datasets you will need country and years).</a:t>
            </a:r>
            <a:endParaRPr lang="en-KE" dirty="0"/>
          </a:p>
        </p:txBody>
      </p:sp>
    </p:spTree>
    <p:extLst>
      <p:ext uri="{BB962C8B-B14F-4D97-AF65-F5344CB8AC3E}">
        <p14:creationId xmlns:p14="http://schemas.microsoft.com/office/powerpoint/2010/main" val="3470646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9ACFA-9C16-45AD-952C-953E6E1CDD3D}"/>
              </a:ext>
            </a:extLst>
          </p:cNvPr>
          <p:cNvSpPr>
            <a:spLocks noGrp="1"/>
          </p:cNvSpPr>
          <p:nvPr>
            <p:ph type="title"/>
          </p:nvPr>
        </p:nvSpPr>
        <p:spPr>
          <a:xfrm>
            <a:off x="746760" y="141605"/>
            <a:ext cx="10515600" cy="1325563"/>
          </a:xfrm>
        </p:spPr>
        <p:txBody>
          <a:bodyPr/>
          <a:lstStyle/>
          <a:p>
            <a:r>
              <a:rPr lang="en-GB" dirty="0"/>
              <a:t>One to one merging</a:t>
            </a:r>
            <a:endParaRPr lang="en-KE" dirty="0"/>
          </a:p>
        </p:txBody>
      </p:sp>
      <p:sp>
        <p:nvSpPr>
          <p:cNvPr id="3" name="Content Placeholder 2">
            <a:extLst>
              <a:ext uri="{FF2B5EF4-FFF2-40B4-BE49-F238E27FC236}">
                <a16:creationId xmlns:a16="http://schemas.microsoft.com/office/drawing/2014/main" id="{E55755DB-1B42-4635-96E3-3CE52761BC07}"/>
              </a:ext>
            </a:extLst>
          </p:cNvPr>
          <p:cNvSpPr>
            <a:spLocks noGrp="1"/>
          </p:cNvSpPr>
          <p:nvPr>
            <p:ph idx="1"/>
          </p:nvPr>
        </p:nvSpPr>
        <p:spPr/>
        <p:txBody>
          <a:bodyPr/>
          <a:lstStyle/>
          <a:p>
            <a:endParaRPr lang="en-KE" dirty="0"/>
          </a:p>
        </p:txBody>
      </p:sp>
      <p:pic>
        <p:nvPicPr>
          <p:cNvPr id="4" name="Picture 3">
            <a:extLst>
              <a:ext uri="{FF2B5EF4-FFF2-40B4-BE49-F238E27FC236}">
                <a16:creationId xmlns:a16="http://schemas.microsoft.com/office/drawing/2014/main" id="{C6DAFCD5-0B12-4578-981D-59FC66B2E002}"/>
              </a:ext>
            </a:extLst>
          </p:cNvPr>
          <p:cNvPicPr>
            <a:picLocks noChangeAspect="1"/>
          </p:cNvPicPr>
          <p:nvPr/>
        </p:nvPicPr>
        <p:blipFill>
          <a:blip r:embed="rId2"/>
          <a:stretch>
            <a:fillRect/>
          </a:stretch>
        </p:blipFill>
        <p:spPr>
          <a:xfrm>
            <a:off x="2112644" y="1825625"/>
            <a:ext cx="6856937" cy="5204936"/>
          </a:xfrm>
          <a:prstGeom prst="rect">
            <a:avLst/>
          </a:prstGeom>
        </p:spPr>
      </p:pic>
    </p:spTree>
    <p:extLst>
      <p:ext uri="{BB962C8B-B14F-4D97-AF65-F5344CB8AC3E}">
        <p14:creationId xmlns:p14="http://schemas.microsoft.com/office/powerpoint/2010/main" val="753383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978C-10D0-4A34-AD96-E0C2638E9004}"/>
              </a:ext>
            </a:extLst>
          </p:cNvPr>
          <p:cNvSpPr>
            <a:spLocks noGrp="1"/>
          </p:cNvSpPr>
          <p:nvPr>
            <p:ph type="title"/>
          </p:nvPr>
        </p:nvSpPr>
        <p:spPr/>
        <p:txBody>
          <a:bodyPr/>
          <a:lstStyle/>
          <a:p>
            <a:endParaRPr lang="en-KE"/>
          </a:p>
        </p:txBody>
      </p:sp>
      <p:sp>
        <p:nvSpPr>
          <p:cNvPr id="3" name="Content Placeholder 2">
            <a:extLst>
              <a:ext uri="{FF2B5EF4-FFF2-40B4-BE49-F238E27FC236}">
                <a16:creationId xmlns:a16="http://schemas.microsoft.com/office/drawing/2014/main" id="{51F746B2-FFE6-4B8C-B4DC-3432BC5F8C8E}"/>
              </a:ext>
            </a:extLst>
          </p:cNvPr>
          <p:cNvSpPr>
            <a:spLocks noGrp="1"/>
          </p:cNvSpPr>
          <p:nvPr>
            <p:ph idx="1"/>
          </p:nvPr>
        </p:nvSpPr>
        <p:spPr/>
        <p:txBody>
          <a:bodyPr/>
          <a:lstStyle/>
          <a:p>
            <a:pPr marL="0" indent="0">
              <a:buNone/>
            </a:pPr>
            <a:r>
              <a:rPr lang="en-GB" dirty="0"/>
              <a:t>Use the </a:t>
            </a:r>
            <a:r>
              <a:rPr lang="en-GB" i="1" u="sng" dirty="0"/>
              <a:t>lab_results0.dta </a:t>
            </a:r>
            <a:r>
              <a:rPr lang="en-GB" dirty="0"/>
              <a:t>data,</a:t>
            </a:r>
          </a:p>
          <a:p>
            <a:pPr marL="0" indent="0">
              <a:buNone/>
            </a:pPr>
            <a:r>
              <a:rPr lang="en-GB" dirty="0"/>
              <a:t>Sort the </a:t>
            </a:r>
            <a:r>
              <a:rPr lang="en-GB" i="1" dirty="0" err="1">
                <a:solidFill>
                  <a:srgbClr val="0070C0"/>
                </a:solidFill>
              </a:rPr>
              <a:t>subjid</a:t>
            </a:r>
            <a:r>
              <a:rPr lang="en-GB" dirty="0"/>
              <a:t> variable</a:t>
            </a:r>
            <a:endParaRPr lang="en-KE" dirty="0"/>
          </a:p>
        </p:txBody>
      </p:sp>
      <p:pic>
        <p:nvPicPr>
          <p:cNvPr id="5" name="Picture 4">
            <a:extLst>
              <a:ext uri="{FF2B5EF4-FFF2-40B4-BE49-F238E27FC236}">
                <a16:creationId xmlns:a16="http://schemas.microsoft.com/office/drawing/2014/main" id="{B6141F85-DC2A-4DEE-B103-7D67DDCBDE1B}"/>
              </a:ext>
            </a:extLst>
          </p:cNvPr>
          <p:cNvPicPr>
            <a:picLocks noChangeAspect="1"/>
          </p:cNvPicPr>
          <p:nvPr/>
        </p:nvPicPr>
        <p:blipFill>
          <a:blip r:embed="rId2"/>
          <a:stretch>
            <a:fillRect/>
          </a:stretch>
        </p:blipFill>
        <p:spPr>
          <a:xfrm>
            <a:off x="4633912" y="2396808"/>
            <a:ext cx="6376008" cy="4271010"/>
          </a:xfrm>
          <a:prstGeom prst="rect">
            <a:avLst/>
          </a:prstGeom>
        </p:spPr>
      </p:pic>
      <p:sp>
        <p:nvSpPr>
          <p:cNvPr id="6" name="TextBox 5">
            <a:extLst>
              <a:ext uri="{FF2B5EF4-FFF2-40B4-BE49-F238E27FC236}">
                <a16:creationId xmlns:a16="http://schemas.microsoft.com/office/drawing/2014/main" id="{ED3A01FB-AC2C-4524-9F8C-96ECFD9D1625}"/>
              </a:ext>
            </a:extLst>
          </p:cNvPr>
          <p:cNvSpPr txBox="1"/>
          <p:nvPr/>
        </p:nvSpPr>
        <p:spPr>
          <a:xfrm>
            <a:off x="204760" y="4034422"/>
            <a:ext cx="3627120" cy="646331"/>
          </a:xfrm>
          <a:prstGeom prst="rect">
            <a:avLst/>
          </a:prstGeom>
          <a:noFill/>
        </p:spPr>
        <p:txBody>
          <a:bodyPr wrap="square" rtlCol="0">
            <a:spAutoFit/>
          </a:bodyPr>
          <a:lstStyle/>
          <a:p>
            <a:r>
              <a:rPr lang="en-GB" dirty="0">
                <a:solidFill>
                  <a:srgbClr val="0070C0"/>
                </a:solidFill>
              </a:rPr>
              <a:t>1:1 means each data has one record</a:t>
            </a:r>
          </a:p>
          <a:p>
            <a:r>
              <a:rPr lang="en-GB" dirty="0">
                <a:solidFill>
                  <a:srgbClr val="0070C0"/>
                </a:solidFill>
              </a:rPr>
              <a:t>Section5.dta the data to merge with</a:t>
            </a:r>
            <a:endParaRPr lang="en-KE" dirty="0">
              <a:solidFill>
                <a:srgbClr val="0070C0"/>
              </a:solidFill>
            </a:endParaRPr>
          </a:p>
        </p:txBody>
      </p:sp>
      <p:cxnSp>
        <p:nvCxnSpPr>
          <p:cNvPr id="8" name="Straight Arrow Connector 7">
            <a:extLst>
              <a:ext uri="{FF2B5EF4-FFF2-40B4-BE49-F238E27FC236}">
                <a16:creationId xmlns:a16="http://schemas.microsoft.com/office/drawing/2014/main" id="{945C7EBF-776C-4099-B6C9-015C89420830}"/>
              </a:ext>
            </a:extLst>
          </p:cNvPr>
          <p:cNvCxnSpPr/>
          <p:nvPr/>
        </p:nvCxnSpPr>
        <p:spPr>
          <a:xfrm>
            <a:off x="2265680" y="4724400"/>
            <a:ext cx="2468880" cy="1452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709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809A5C-FB8A-497B-AE97-74045C2692B6}"/>
              </a:ext>
            </a:extLst>
          </p:cNvPr>
          <p:cNvPicPr>
            <a:picLocks noChangeAspect="1"/>
          </p:cNvPicPr>
          <p:nvPr/>
        </p:nvPicPr>
        <p:blipFill>
          <a:blip r:embed="rId2"/>
          <a:stretch>
            <a:fillRect/>
          </a:stretch>
        </p:blipFill>
        <p:spPr>
          <a:xfrm>
            <a:off x="304800" y="198857"/>
            <a:ext cx="9224196" cy="2554503"/>
          </a:xfrm>
          <a:prstGeom prst="rect">
            <a:avLst/>
          </a:prstGeom>
        </p:spPr>
      </p:pic>
      <p:pic>
        <p:nvPicPr>
          <p:cNvPr id="5" name="Picture 4">
            <a:extLst>
              <a:ext uri="{FF2B5EF4-FFF2-40B4-BE49-F238E27FC236}">
                <a16:creationId xmlns:a16="http://schemas.microsoft.com/office/drawing/2014/main" id="{5C7C0DCF-F391-48BB-BFE2-85612D7B4134}"/>
              </a:ext>
            </a:extLst>
          </p:cNvPr>
          <p:cNvPicPr>
            <a:picLocks noChangeAspect="1"/>
          </p:cNvPicPr>
          <p:nvPr/>
        </p:nvPicPr>
        <p:blipFill>
          <a:blip r:embed="rId3"/>
          <a:stretch>
            <a:fillRect/>
          </a:stretch>
        </p:blipFill>
        <p:spPr>
          <a:xfrm>
            <a:off x="304800" y="3175000"/>
            <a:ext cx="7253923" cy="3382796"/>
          </a:xfrm>
          <a:prstGeom prst="rect">
            <a:avLst/>
          </a:prstGeom>
        </p:spPr>
      </p:pic>
      <p:sp>
        <p:nvSpPr>
          <p:cNvPr id="6" name="TextBox 5">
            <a:extLst>
              <a:ext uri="{FF2B5EF4-FFF2-40B4-BE49-F238E27FC236}">
                <a16:creationId xmlns:a16="http://schemas.microsoft.com/office/drawing/2014/main" id="{9FC448CC-A43A-411A-93FC-74D01A6606A1}"/>
              </a:ext>
            </a:extLst>
          </p:cNvPr>
          <p:cNvSpPr txBox="1"/>
          <p:nvPr/>
        </p:nvSpPr>
        <p:spPr>
          <a:xfrm>
            <a:off x="9712960" y="670560"/>
            <a:ext cx="2174240" cy="461665"/>
          </a:xfrm>
          <a:prstGeom prst="rect">
            <a:avLst/>
          </a:prstGeom>
          <a:noFill/>
        </p:spPr>
        <p:txBody>
          <a:bodyPr wrap="square" rtlCol="0">
            <a:spAutoFit/>
          </a:bodyPr>
          <a:lstStyle/>
          <a:p>
            <a:r>
              <a:rPr lang="en-GB" sz="2400" dirty="0">
                <a:solidFill>
                  <a:srgbClr val="0070C0"/>
                </a:solidFill>
              </a:rPr>
              <a:t>lab_results0.dta</a:t>
            </a:r>
            <a:endParaRPr lang="en-KE" sz="2400" dirty="0">
              <a:solidFill>
                <a:srgbClr val="0070C0"/>
              </a:solidFill>
            </a:endParaRPr>
          </a:p>
        </p:txBody>
      </p:sp>
      <p:sp>
        <p:nvSpPr>
          <p:cNvPr id="7" name="TextBox 6">
            <a:extLst>
              <a:ext uri="{FF2B5EF4-FFF2-40B4-BE49-F238E27FC236}">
                <a16:creationId xmlns:a16="http://schemas.microsoft.com/office/drawing/2014/main" id="{8EA5A3A6-70D8-454E-A801-138FD6537A3C}"/>
              </a:ext>
            </a:extLst>
          </p:cNvPr>
          <p:cNvSpPr txBox="1"/>
          <p:nvPr/>
        </p:nvSpPr>
        <p:spPr>
          <a:xfrm>
            <a:off x="8514080" y="4175760"/>
            <a:ext cx="3088640" cy="461665"/>
          </a:xfrm>
          <a:prstGeom prst="rect">
            <a:avLst/>
          </a:prstGeom>
          <a:noFill/>
        </p:spPr>
        <p:txBody>
          <a:bodyPr wrap="square" rtlCol="0">
            <a:spAutoFit/>
          </a:bodyPr>
          <a:lstStyle/>
          <a:p>
            <a:r>
              <a:rPr lang="en-GB" sz="2400" dirty="0">
                <a:solidFill>
                  <a:srgbClr val="0070C0"/>
                </a:solidFill>
              </a:rPr>
              <a:t>section5.dta</a:t>
            </a:r>
            <a:endParaRPr lang="en-KE" sz="2400" dirty="0">
              <a:solidFill>
                <a:srgbClr val="0070C0"/>
              </a:solidFill>
            </a:endParaRPr>
          </a:p>
        </p:txBody>
      </p:sp>
    </p:spTree>
    <p:extLst>
      <p:ext uri="{BB962C8B-B14F-4D97-AF65-F5344CB8AC3E}">
        <p14:creationId xmlns:p14="http://schemas.microsoft.com/office/powerpoint/2010/main" val="1081696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F9A80-3053-49B5-BDF8-39265F98D0DE}"/>
              </a:ext>
            </a:extLst>
          </p:cNvPr>
          <p:cNvPicPr>
            <a:picLocks noChangeAspect="1"/>
          </p:cNvPicPr>
          <p:nvPr/>
        </p:nvPicPr>
        <p:blipFill>
          <a:blip r:embed="rId2"/>
          <a:stretch>
            <a:fillRect/>
          </a:stretch>
        </p:blipFill>
        <p:spPr>
          <a:xfrm>
            <a:off x="1341487" y="467360"/>
            <a:ext cx="9509026" cy="6070600"/>
          </a:xfrm>
          <a:prstGeom prst="rect">
            <a:avLst/>
          </a:prstGeom>
        </p:spPr>
      </p:pic>
    </p:spTree>
    <p:extLst>
      <p:ext uri="{BB962C8B-B14F-4D97-AF65-F5344CB8AC3E}">
        <p14:creationId xmlns:p14="http://schemas.microsoft.com/office/powerpoint/2010/main" val="69281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28232-803E-4AF0-8CB6-1D60EADCB56C}"/>
              </a:ext>
            </a:extLst>
          </p:cNvPr>
          <p:cNvPicPr>
            <a:picLocks noChangeAspect="1"/>
          </p:cNvPicPr>
          <p:nvPr/>
        </p:nvPicPr>
        <p:blipFill>
          <a:blip r:embed="rId2"/>
          <a:stretch>
            <a:fillRect/>
          </a:stretch>
        </p:blipFill>
        <p:spPr>
          <a:xfrm>
            <a:off x="739346" y="82044"/>
            <a:ext cx="10456974" cy="6693911"/>
          </a:xfrm>
          <a:prstGeom prst="rect">
            <a:avLst/>
          </a:prstGeom>
        </p:spPr>
      </p:pic>
    </p:spTree>
    <p:extLst>
      <p:ext uri="{BB962C8B-B14F-4D97-AF65-F5344CB8AC3E}">
        <p14:creationId xmlns:p14="http://schemas.microsoft.com/office/powerpoint/2010/main" val="2404081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AB08A-2A2D-4722-999A-A6113878C5BF}"/>
              </a:ext>
            </a:extLst>
          </p:cNvPr>
          <p:cNvPicPr>
            <a:picLocks noChangeAspect="1"/>
          </p:cNvPicPr>
          <p:nvPr/>
        </p:nvPicPr>
        <p:blipFill>
          <a:blip r:embed="rId2"/>
          <a:stretch>
            <a:fillRect/>
          </a:stretch>
        </p:blipFill>
        <p:spPr>
          <a:xfrm>
            <a:off x="444499" y="833120"/>
            <a:ext cx="11100093" cy="5484495"/>
          </a:xfrm>
          <a:prstGeom prst="rect">
            <a:avLst/>
          </a:prstGeom>
        </p:spPr>
      </p:pic>
    </p:spTree>
    <p:extLst>
      <p:ext uri="{BB962C8B-B14F-4D97-AF65-F5344CB8AC3E}">
        <p14:creationId xmlns:p14="http://schemas.microsoft.com/office/powerpoint/2010/main" val="2329431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64874-0FF1-4AAB-9231-BA2BDFF32C93}"/>
              </a:ext>
            </a:extLst>
          </p:cNvPr>
          <p:cNvPicPr>
            <a:picLocks noChangeAspect="1"/>
          </p:cNvPicPr>
          <p:nvPr/>
        </p:nvPicPr>
        <p:blipFill>
          <a:blip r:embed="rId2"/>
          <a:stretch>
            <a:fillRect/>
          </a:stretch>
        </p:blipFill>
        <p:spPr>
          <a:xfrm>
            <a:off x="173680" y="1162903"/>
            <a:ext cx="11844639" cy="4532193"/>
          </a:xfrm>
          <a:prstGeom prst="rect">
            <a:avLst/>
          </a:prstGeom>
        </p:spPr>
      </p:pic>
    </p:spTree>
    <p:extLst>
      <p:ext uri="{BB962C8B-B14F-4D97-AF65-F5344CB8AC3E}">
        <p14:creationId xmlns:p14="http://schemas.microsoft.com/office/powerpoint/2010/main" val="2863486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F3EC-E6E3-4EF1-A2C7-F06AA1FAC797}"/>
              </a:ext>
            </a:extLst>
          </p:cNvPr>
          <p:cNvSpPr>
            <a:spLocks noGrp="1"/>
          </p:cNvSpPr>
          <p:nvPr>
            <p:ph type="title"/>
          </p:nvPr>
        </p:nvSpPr>
        <p:spPr>
          <a:xfrm>
            <a:off x="838200" y="75484"/>
            <a:ext cx="10515600" cy="1211105"/>
          </a:xfrm>
        </p:spPr>
        <p:txBody>
          <a:bodyPr>
            <a:normAutofit/>
          </a:bodyPr>
          <a:lstStyle/>
          <a:p>
            <a:r>
              <a:rPr lang="en-GB" u="none" strike="noStrike" baseline="0" dirty="0">
                <a:solidFill>
                  <a:srgbClr val="000000"/>
                </a:solidFill>
                <a:latin typeface="Calibri" panose="020F0502020204030204" pitchFamily="34" charset="0"/>
              </a:rPr>
              <a:t>APPEND </a:t>
            </a:r>
            <a:endParaRPr lang="en-KE" dirty="0"/>
          </a:p>
        </p:txBody>
      </p:sp>
      <p:sp>
        <p:nvSpPr>
          <p:cNvPr id="3" name="Content Placeholder 2">
            <a:extLst>
              <a:ext uri="{FF2B5EF4-FFF2-40B4-BE49-F238E27FC236}">
                <a16:creationId xmlns:a16="http://schemas.microsoft.com/office/drawing/2014/main" id="{CB245BB4-4E00-4892-9DA8-63AB15ED8ABB}"/>
              </a:ext>
            </a:extLst>
          </p:cNvPr>
          <p:cNvSpPr>
            <a:spLocks noGrp="1"/>
          </p:cNvSpPr>
          <p:nvPr>
            <p:ph idx="1"/>
          </p:nvPr>
        </p:nvSpPr>
        <p:spPr/>
        <p:txBody>
          <a:bodyPr/>
          <a:lstStyle/>
          <a:p>
            <a:endParaRPr lang="en-KE"/>
          </a:p>
        </p:txBody>
      </p:sp>
      <p:pic>
        <p:nvPicPr>
          <p:cNvPr id="5" name="Picture 4">
            <a:extLst>
              <a:ext uri="{FF2B5EF4-FFF2-40B4-BE49-F238E27FC236}">
                <a16:creationId xmlns:a16="http://schemas.microsoft.com/office/drawing/2014/main" id="{19B397CD-FC9B-4228-99B1-B9D93F852CC5}"/>
              </a:ext>
            </a:extLst>
          </p:cNvPr>
          <p:cNvPicPr>
            <a:picLocks noChangeAspect="1"/>
          </p:cNvPicPr>
          <p:nvPr/>
        </p:nvPicPr>
        <p:blipFill>
          <a:blip r:embed="rId2"/>
          <a:stretch>
            <a:fillRect/>
          </a:stretch>
        </p:blipFill>
        <p:spPr>
          <a:xfrm>
            <a:off x="996803" y="1046480"/>
            <a:ext cx="8323403" cy="5608320"/>
          </a:xfrm>
          <a:prstGeom prst="rect">
            <a:avLst/>
          </a:prstGeom>
        </p:spPr>
      </p:pic>
    </p:spTree>
    <p:extLst>
      <p:ext uri="{BB962C8B-B14F-4D97-AF65-F5344CB8AC3E}">
        <p14:creationId xmlns:p14="http://schemas.microsoft.com/office/powerpoint/2010/main" val="1832802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0385-58AB-409F-BA24-5CD19D712F73}"/>
              </a:ext>
            </a:extLst>
          </p:cNvPr>
          <p:cNvSpPr>
            <a:spLocks noGrp="1"/>
          </p:cNvSpPr>
          <p:nvPr>
            <p:ph type="title"/>
          </p:nvPr>
        </p:nvSpPr>
        <p:spPr>
          <a:xfrm>
            <a:off x="838200" y="90805"/>
            <a:ext cx="10515600" cy="1325563"/>
          </a:xfrm>
        </p:spPr>
        <p:txBody>
          <a:bodyPr/>
          <a:lstStyle/>
          <a:p>
            <a:r>
              <a:rPr lang="en-GB" dirty="0"/>
              <a:t>Summary in </a:t>
            </a:r>
            <a:r>
              <a:rPr lang="en-GB" dirty="0" err="1"/>
              <a:t>stata</a:t>
            </a:r>
            <a:endParaRPr lang="en-KE" dirty="0"/>
          </a:p>
        </p:txBody>
      </p:sp>
      <p:sp>
        <p:nvSpPr>
          <p:cNvPr id="3" name="Content Placeholder 2">
            <a:extLst>
              <a:ext uri="{FF2B5EF4-FFF2-40B4-BE49-F238E27FC236}">
                <a16:creationId xmlns:a16="http://schemas.microsoft.com/office/drawing/2014/main" id="{A129D819-AB24-4E9B-87FD-48A0377724D8}"/>
              </a:ext>
            </a:extLst>
          </p:cNvPr>
          <p:cNvSpPr>
            <a:spLocks noGrp="1"/>
          </p:cNvSpPr>
          <p:nvPr>
            <p:ph idx="1"/>
          </p:nvPr>
        </p:nvSpPr>
        <p:spPr/>
        <p:txBody>
          <a:bodyPr/>
          <a:lstStyle/>
          <a:p>
            <a:r>
              <a:rPr lang="en-GB" dirty="0"/>
              <a:t>Use tabulate to get summary of categorical variables</a:t>
            </a:r>
          </a:p>
          <a:p>
            <a:endParaRPr lang="en-GB" dirty="0"/>
          </a:p>
          <a:p>
            <a:endParaRPr lang="en-GB" dirty="0"/>
          </a:p>
          <a:p>
            <a:endParaRPr lang="en-GB" dirty="0"/>
          </a:p>
          <a:p>
            <a:endParaRPr lang="en-GB" dirty="0"/>
          </a:p>
          <a:p>
            <a:r>
              <a:rPr lang="en-GB" dirty="0"/>
              <a:t>Use summarize to get summary of continuous variables</a:t>
            </a:r>
          </a:p>
          <a:p>
            <a:endParaRPr lang="en-KE" dirty="0"/>
          </a:p>
        </p:txBody>
      </p:sp>
      <p:pic>
        <p:nvPicPr>
          <p:cNvPr id="5" name="Picture 4">
            <a:extLst>
              <a:ext uri="{FF2B5EF4-FFF2-40B4-BE49-F238E27FC236}">
                <a16:creationId xmlns:a16="http://schemas.microsoft.com/office/drawing/2014/main" id="{1F261DC5-7757-4712-9C40-7258714DA409}"/>
              </a:ext>
            </a:extLst>
          </p:cNvPr>
          <p:cNvPicPr>
            <a:picLocks noChangeAspect="1"/>
          </p:cNvPicPr>
          <p:nvPr/>
        </p:nvPicPr>
        <p:blipFill>
          <a:blip r:embed="rId2"/>
          <a:stretch>
            <a:fillRect/>
          </a:stretch>
        </p:blipFill>
        <p:spPr>
          <a:xfrm>
            <a:off x="1012825" y="2230120"/>
            <a:ext cx="4476750" cy="2133600"/>
          </a:xfrm>
          <a:prstGeom prst="rect">
            <a:avLst/>
          </a:prstGeom>
        </p:spPr>
      </p:pic>
      <p:pic>
        <p:nvPicPr>
          <p:cNvPr id="7" name="Picture 6">
            <a:extLst>
              <a:ext uri="{FF2B5EF4-FFF2-40B4-BE49-F238E27FC236}">
                <a16:creationId xmlns:a16="http://schemas.microsoft.com/office/drawing/2014/main" id="{54A805F2-0043-4FDC-8C5B-E8ED02C1BAA4}"/>
              </a:ext>
            </a:extLst>
          </p:cNvPr>
          <p:cNvPicPr>
            <a:picLocks noChangeAspect="1"/>
          </p:cNvPicPr>
          <p:nvPr/>
        </p:nvPicPr>
        <p:blipFill>
          <a:blip r:embed="rId3"/>
          <a:stretch>
            <a:fillRect/>
          </a:stretch>
        </p:blipFill>
        <p:spPr>
          <a:xfrm>
            <a:off x="711517" y="5016977"/>
            <a:ext cx="8391525" cy="1381125"/>
          </a:xfrm>
          <a:prstGeom prst="rect">
            <a:avLst/>
          </a:prstGeom>
        </p:spPr>
      </p:pic>
    </p:spTree>
    <p:extLst>
      <p:ext uri="{BB962C8B-B14F-4D97-AF65-F5344CB8AC3E}">
        <p14:creationId xmlns:p14="http://schemas.microsoft.com/office/powerpoint/2010/main" val="527441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BDB3-8B39-4D0B-99D5-2D4C323337A6}"/>
              </a:ext>
            </a:extLst>
          </p:cNvPr>
          <p:cNvSpPr>
            <a:spLocks noGrp="1"/>
          </p:cNvSpPr>
          <p:nvPr>
            <p:ph type="title"/>
          </p:nvPr>
        </p:nvSpPr>
        <p:spPr>
          <a:xfrm>
            <a:off x="645160" y="131445"/>
            <a:ext cx="10515600" cy="945515"/>
          </a:xfrm>
        </p:spPr>
        <p:txBody>
          <a:bodyPr/>
          <a:lstStyle/>
          <a:p>
            <a:r>
              <a:rPr lang="en-GB" dirty="0"/>
              <a:t>Exploring data</a:t>
            </a:r>
            <a:endParaRPr lang="en-KE" dirty="0"/>
          </a:p>
        </p:txBody>
      </p:sp>
      <p:sp>
        <p:nvSpPr>
          <p:cNvPr id="3" name="Content Placeholder 2">
            <a:extLst>
              <a:ext uri="{FF2B5EF4-FFF2-40B4-BE49-F238E27FC236}">
                <a16:creationId xmlns:a16="http://schemas.microsoft.com/office/drawing/2014/main" id="{129DBA4F-C984-4D84-8BBF-336A755B9B88}"/>
              </a:ext>
            </a:extLst>
          </p:cNvPr>
          <p:cNvSpPr>
            <a:spLocks noGrp="1"/>
          </p:cNvSpPr>
          <p:nvPr>
            <p:ph idx="1"/>
          </p:nvPr>
        </p:nvSpPr>
        <p:spPr>
          <a:xfrm>
            <a:off x="838200" y="995680"/>
            <a:ext cx="10927080" cy="5181283"/>
          </a:xfrm>
        </p:spPr>
        <p:txBody>
          <a:bodyPr>
            <a:normAutofit/>
          </a:bodyPr>
          <a:lstStyle/>
          <a:p>
            <a:pPr marL="0" indent="0">
              <a:buNone/>
            </a:pPr>
            <a:r>
              <a:rPr lang="en-GB" b="0" i="0" u="none" strike="noStrike" baseline="0" dirty="0">
                <a:solidFill>
                  <a:srgbClr val="000000"/>
                </a:solidFill>
                <a:latin typeface="Calibri" panose="020F0502020204030204" pitchFamily="34" charset="0"/>
              </a:rPr>
              <a:t>Frequency refers to the number of times a value is repeated. Frequencies are used to </a:t>
            </a:r>
            <a:r>
              <a:rPr lang="en-GB" b="0" i="0" u="none" strike="noStrike" baseline="0" dirty="0" err="1">
                <a:solidFill>
                  <a:srgbClr val="000000"/>
                </a:solidFill>
                <a:latin typeface="Calibri" panose="020F0502020204030204" pitchFamily="34" charset="0"/>
              </a:rPr>
              <a:t>analyze</a:t>
            </a:r>
            <a:r>
              <a:rPr lang="en-GB" b="0" i="0" u="none" strike="noStrike" baseline="0" dirty="0">
                <a:solidFill>
                  <a:srgbClr val="000000"/>
                </a:solidFill>
                <a:latin typeface="Calibri" panose="020F0502020204030204" pitchFamily="34" charset="0"/>
              </a:rPr>
              <a:t> categorical data. The tables below are </a:t>
            </a:r>
            <a:r>
              <a:rPr lang="en-GB" b="0" i="1" u="none" strike="noStrike" baseline="0" dirty="0">
                <a:solidFill>
                  <a:srgbClr val="000000"/>
                </a:solidFill>
                <a:latin typeface="Calibri" panose="020F0502020204030204" pitchFamily="34" charset="0"/>
              </a:rPr>
              <a:t>frequency tables</a:t>
            </a:r>
            <a:r>
              <a:rPr lang="en-GB" b="0" i="0" u="none" strike="noStrike" baseline="0" dirty="0">
                <a:solidFill>
                  <a:srgbClr val="000000"/>
                </a:solidFill>
                <a:latin typeface="Calibri" panose="020F0502020204030204" pitchFamily="34" charset="0"/>
              </a:rPr>
              <a:t>, values are in ascending order. In Stata use the command </a:t>
            </a:r>
            <a:r>
              <a:rPr lang="en-GB" b="1" i="0" u="none" strike="noStrike" baseline="0" dirty="0">
                <a:solidFill>
                  <a:srgbClr val="000000"/>
                </a:solidFill>
                <a:latin typeface="Courier New" panose="02070309020205020404" pitchFamily="49" charset="0"/>
              </a:rPr>
              <a:t>tab </a:t>
            </a:r>
            <a:r>
              <a:rPr lang="en-GB" b="1" i="1" u="none" strike="noStrike" baseline="0" dirty="0" err="1">
                <a:solidFill>
                  <a:srgbClr val="000000"/>
                </a:solidFill>
                <a:latin typeface="Courier New" panose="02070309020205020404" pitchFamily="49" charset="0"/>
              </a:rPr>
              <a:t>varname</a:t>
            </a:r>
            <a:r>
              <a:rPr lang="en-GB" b="1" i="1" u="none" strike="noStrike" baseline="0" dirty="0">
                <a:solidFill>
                  <a:srgbClr val="000000"/>
                </a:solidFill>
                <a:latin typeface="Courier New" panose="02070309020205020404" pitchFamily="49" charset="0"/>
              </a:rPr>
              <a:t>. </a:t>
            </a:r>
          </a:p>
          <a:p>
            <a:pPr marL="0" indent="0">
              <a:buNone/>
            </a:pPr>
            <a:endParaRPr lang="en-GB" b="1" i="1" dirty="0">
              <a:solidFill>
                <a:srgbClr val="000000"/>
              </a:solidFill>
              <a:latin typeface="Courier New" panose="02070309020205020404" pitchFamily="49" charset="0"/>
            </a:endParaRPr>
          </a:p>
          <a:p>
            <a:pPr marL="0" indent="0">
              <a:buNone/>
            </a:pPr>
            <a:r>
              <a:rPr lang="en-GB" dirty="0">
                <a:solidFill>
                  <a:srgbClr val="000000"/>
                </a:solidFill>
                <a:latin typeface="Courier New" panose="02070309020205020404" pitchFamily="49" charset="0"/>
              </a:rPr>
              <a:t>Read the birth_weight.csv</a:t>
            </a:r>
          </a:p>
          <a:p>
            <a:pPr marL="0" indent="0">
              <a:buNone/>
            </a:pPr>
            <a:r>
              <a:rPr lang="en-GB" dirty="0">
                <a:solidFill>
                  <a:srgbClr val="000000"/>
                </a:solidFill>
                <a:latin typeface="Courier New" panose="02070309020205020404" pitchFamily="49" charset="0"/>
              </a:rPr>
              <a:t>What proportion of children were females?</a:t>
            </a:r>
            <a:endParaRPr lang="en-KE" dirty="0"/>
          </a:p>
        </p:txBody>
      </p:sp>
      <p:pic>
        <p:nvPicPr>
          <p:cNvPr id="5" name="Picture 4">
            <a:extLst>
              <a:ext uri="{FF2B5EF4-FFF2-40B4-BE49-F238E27FC236}">
                <a16:creationId xmlns:a16="http://schemas.microsoft.com/office/drawing/2014/main" id="{39073D85-149B-40F4-BDED-7221BC236C2E}"/>
              </a:ext>
            </a:extLst>
          </p:cNvPr>
          <p:cNvPicPr>
            <a:picLocks noChangeAspect="1"/>
          </p:cNvPicPr>
          <p:nvPr/>
        </p:nvPicPr>
        <p:blipFill>
          <a:blip r:embed="rId2"/>
          <a:stretch>
            <a:fillRect/>
          </a:stretch>
        </p:blipFill>
        <p:spPr>
          <a:xfrm>
            <a:off x="426720" y="4431030"/>
            <a:ext cx="4743450" cy="2295525"/>
          </a:xfrm>
          <a:prstGeom prst="rect">
            <a:avLst/>
          </a:prstGeom>
        </p:spPr>
      </p:pic>
      <p:sp>
        <p:nvSpPr>
          <p:cNvPr id="6" name="TextBox 5">
            <a:extLst>
              <a:ext uri="{FF2B5EF4-FFF2-40B4-BE49-F238E27FC236}">
                <a16:creationId xmlns:a16="http://schemas.microsoft.com/office/drawing/2014/main" id="{119FF770-4D7E-4C20-A29A-1D5112C4B16A}"/>
              </a:ext>
            </a:extLst>
          </p:cNvPr>
          <p:cNvSpPr txBox="1"/>
          <p:nvPr/>
        </p:nvSpPr>
        <p:spPr>
          <a:xfrm>
            <a:off x="7030720" y="4622800"/>
            <a:ext cx="3952240" cy="707886"/>
          </a:xfrm>
          <a:prstGeom prst="rect">
            <a:avLst/>
          </a:prstGeom>
          <a:noFill/>
        </p:spPr>
        <p:txBody>
          <a:bodyPr wrap="square" rtlCol="0">
            <a:spAutoFit/>
          </a:bodyPr>
          <a:lstStyle/>
          <a:p>
            <a:r>
              <a:rPr lang="en-GB" sz="2000" dirty="0">
                <a:solidFill>
                  <a:srgbClr val="0070C0"/>
                </a:solidFill>
              </a:rPr>
              <a:t>Freq. provides the count</a:t>
            </a:r>
          </a:p>
          <a:p>
            <a:r>
              <a:rPr lang="en-GB" sz="2000" dirty="0">
                <a:solidFill>
                  <a:srgbClr val="0070C0"/>
                </a:solidFill>
              </a:rPr>
              <a:t>Percent provides </a:t>
            </a:r>
            <a:r>
              <a:rPr lang="en-GB" sz="2000" b="0" i="0" u="none" strike="noStrike" baseline="0" dirty="0">
                <a:solidFill>
                  <a:srgbClr val="0070C0"/>
                </a:solidFill>
                <a:latin typeface="Calibri" panose="020F0502020204030204" pitchFamily="34" charset="0"/>
              </a:rPr>
              <a:t>relative frequency </a:t>
            </a:r>
            <a:endParaRPr lang="en-KE" sz="2000" dirty="0">
              <a:solidFill>
                <a:srgbClr val="0070C0"/>
              </a:solidFill>
            </a:endParaRPr>
          </a:p>
        </p:txBody>
      </p:sp>
      <p:cxnSp>
        <p:nvCxnSpPr>
          <p:cNvPr id="8" name="Straight Arrow Connector 7">
            <a:extLst>
              <a:ext uri="{FF2B5EF4-FFF2-40B4-BE49-F238E27FC236}">
                <a16:creationId xmlns:a16="http://schemas.microsoft.com/office/drawing/2014/main" id="{612950D3-496D-4559-A8E7-3AB9A726619C}"/>
              </a:ext>
            </a:extLst>
          </p:cNvPr>
          <p:cNvCxnSpPr>
            <a:stCxn id="6" idx="1"/>
          </p:cNvCxnSpPr>
          <p:nvPr/>
        </p:nvCxnSpPr>
        <p:spPr>
          <a:xfrm flipH="1">
            <a:off x="4531360" y="4976743"/>
            <a:ext cx="2499360" cy="164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158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5BFB-B508-45B3-BF7C-23928A22DBA4}"/>
              </a:ext>
            </a:extLst>
          </p:cNvPr>
          <p:cNvSpPr>
            <a:spLocks noGrp="1"/>
          </p:cNvSpPr>
          <p:nvPr>
            <p:ph type="title"/>
          </p:nvPr>
        </p:nvSpPr>
        <p:spPr>
          <a:xfrm>
            <a:off x="736600" y="79215"/>
            <a:ext cx="10515600" cy="997745"/>
          </a:xfrm>
        </p:spPr>
        <p:txBody>
          <a:bodyPr>
            <a:normAutofit/>
          </a:bodyPr>
          <a:lstStyle/>
          <a:p>
            <a:r>
              <a:rPr lang="en-GB" dirty="0">
                <a:solidFill>
                  <a:srgbClr val="000000"/>
                </a:solidFill>
                <a:latin typeface="Calibri" panose="020F0502020204030204" pitchFamily="34" charset="0"/>
              </a:rPr>
              <a:t>C</a:t>
            </a:r>
            <a:r>
              <a:rPr lang="en-GB" b="0" u="none" strike="noStrike" baseline="0" dirty="0">
                <a:solidFill>
                  <a:srgbClr val="000000"/>
                </a:solidFill>
                <a:latin typeface="Calibri" panose="020F0502020204030204" pitchFamily="34" charset="0"/>
              </a:rPr>
              <a:t>ontingency tables </a:t>
            </a:r>
            <a:endParaRPr lang="en-KE" dirty="0"/>
          </a:p>
        </p:txBody>
      </p:sp>
      <p:sp>
        <p:nvSpPr>
          <p:cNvPr id="3" name="Content Placeholder 2">
            <a:extLst>
              <a:ext uri="{FF2B5EF4-FFF2-40B4-BE49-F238E27FC236}">
                <a16:creationId xmlns:a16="http://schemas.microsoft.com/office/drawing/2014/main" id="{82ECEAF8-8CD0-4E20-9108-13FEFA2AFD52}"/>
              </a:ext>
            </a:extLst>
          </p:cNvPr>
          <p:cNvSpPr>
            <a:spLocks noGrp="1"/>
          </p:cNvSpPr>
          <p:nvPr>
            <p:ph idx="1"/>
          </p:nvPr>
        </p:nvSpPr>
        <p:spPr>
          <a:xfrm>
            <a:off x="838200" y="1076960"/>
            <a:ext cx="10713720" cy="5354003"/>
          </a:xfrm>
        </p:spPr>
        <p:txBody>
          <a:bodyPr>
            <a:normAutofit/>
          </a:bodyPr>
          <a:lstStyle/>
          <a:p>
            <a:pPr marL="0" indent="0">
              <a:buNone/>
            </a:pPr>
            <a:r>
              <a:rPr lang="en-GB" i="1" dirty="0">
                <a:solidFill>
                  <a:srgbClr val="000000"/>
                </a:solidFill>
                <a:latin typeface="Calibri" panose="020F0502020204030204" pitchFamily="34" charset="0"/>
              </a:rPr>
              <a:t>C</a:t>
            </a:r>
            <a:r>
              <a:rPr lang="en-GB" b="0" i="1" u="none" strike="noStrike" baseline="0" dirty="0">
                <a:solidFill>
                  <a:srgbClr val="000000"/>
                </a:solidFill>
                <a:latin typeface="Calibri" panose="020F0502020204030204" pitchFamily="34" charset="0"/>
              </a:rPr>
              <a:t>ontingency tables</a:t>
            </a:r>
            <a:r>
              <a:rPr lang="en-GB" dirty="0">
                <a:solidFill>
                  <a:srgbClr val="000000"/>
                </a:solidFill>
                <a:latin typeface="Calibri" panose="020F0502020204030204" pitchFamily="34" charset="0"/>
              </a:rPr>
              <a:t> or</a:t>
            </a:r>
            <a:r>
              <a:rPr lang="en-GB" b="0" i="0" u="none" strike="noStrike" baseline="0" dirty="0">
                <a:solidFill>
                  <a:srgbClr val="000000"/>
                </a:solidFill>
                <a:latin typeface="Calibri" panose="020F0502020204030204" pitchFamily="34" charset="0"/>
              </a:rPr>
              <a:t> crosstabs help you to </a:t>
            </a:r>
            <a:r>
              <a:rPr lang="en-GB" b="0" i="0" u="none" strike="noStrike" baseline="0" dirty="0" err="1">
                <a:solidFill>
                  <a:srgbClr val="000000"/>
                </a:solidFill>
                <a:latin typeface="Calibri" panose="020F0502020204030204" pitchFamily="34" charset="0"/>
              </a:rPr>
              <a:t>analyze</a:t>
            </a:r>
            <a:r>
              <a:rPr lang="en-GB" b="0" i="0" u="none" strike="noStrike" baseline="0" dirty="0">
                <a:solidFill>
                  <a:srgbClr val="000000"/>
                </a:solidFill>
                <a:latin typeface="Calibri" panose="020F0502020204030204" pitchFamily="34" charset="0"/>
              </a:rPr>
              <a:t> the relationship between two or more categorical variables. </a:t>
            </a:r>
            <a:endParaRPr lang="en-KE" dirty="0"/>
          </a:p>
        </p:txBody>
      </p:sp>
      <p:pic>
        <p:nvPicPr>
          <p:cNvPr id="5" name="Picture 4">
            <a:extLst>
              <a:ext uri="{FF2B5EF4-FFF2-40B4-BE49-F238E27FC236}">
                <a16:creationId xmlns:a16="http://schemas.microsoft.com/office/drawing/2014/main" id="{9B5E4B4C-E5DC-4930-B54F-223B491ADF34}"/>
              </a:ext>
            </a:extLst>
          </p:cNvPr>
          <p:cNvPicPr>
            <a:picLocks noChangeAspect="1"/>
          </p:cNvPicPr>
          <p:nvPr/>
        </p:nvPicPr>
        <p:blipFill>
          <a:blip r:embed="rId2"/>
          <a:stretch>
            <a:fillRect/>
          </a:stretch>
        </p:blipFill>
        <p:spPr>
          <a:xfrm>
            <a:off x="436880" y="1969770"/>
            <a:ext cx="5486400" cy="4857750"/>
          </a:xfrm>
          <a:prstGeom prst="rect">
            <a:avLst/>
          </a:prstGeom>
        </p:spPr>
      </p:pic>
      <p:sp>
        <p:nvSpPr>
          <p:cNvPr id="6" name="TextBox 5">
            <a:extLst>
              <a:ext uri="{FF2B5EF4-FFF2-40B4-BE49-F238E27FC236}">
                <a16:creationId xmlns:a16="http://schemas.microsoft.com/office/drawing/2014/main" id="{493ACB85-2265-48E3-8C4C-24765FFE216C}"/>
              </a:ext>
            </a:extLst>
          </p:cNvPr>
          <p:cNvSpPr txBox="1"/>
          <p:nvPr/>
        </p:nvSpPr>
        <p:spPr>
          <a:xfrm>
            <a:off x="2773680" y="2875280"/>
            <a:ext cx="1178560" cy="400110"/>
          </a:xfrm>
          <a:prstGeom prst="rect">
            <a:avLst/>
          </a:prstGeom>
          <a:noFill/>
        </p:spPr>
        <p:txBody>
          <a:bodyPr wrap="square" rtlCol="0">
            <a:spAutoFit/>
          </a:bodyPr>
          <a:lstStyle/>
          <a:p>
            <a:r>
              <a:rPr lang="en-GB" sz="2000" dirty="0">
                <a:solidFill>
                  <a:srgbClr val="0070C0"/>
                </a:solidFill>
              </a:rPr>
              <a:t>Var1 var2</a:t>
            </a:r>
            <a:endParaRPr lang="en-KE" sz="2000" dirty="0">
              <a:solidFill>
                <a:srgbClr val="0070C0"/>
              </a:solidFill>
            </a:endParaRPr>
          </a:p>
        </p:txBody>
      </p:sp>
      <p:cxnSp>
        <p:nvCxnSpPr>
          <p:cNvPr id="8" name="Straight Arrow Connector 7">
            <a:extLst>
              <a:ext uri="{FF2B5EF4-FFF2-40B4-BE49-F238E27FC236}">
                <a16:creationId xmlns:a16="http://schemas.microsoft.com/office/drawing/2014/main" id="{5386783E-68D0-45A5-B47D-EAC5B4DC89C5}"/>
              </a:ext>
            </a:extLst>
          </p:cNvPr>
          <p:cNvCxnSpPr/>
          <p:nvPr/>
        </p:nvCxnSpPr>
        <p:spPr>
          <a:xfrm flipH="1" flipV="1">
            <a:off x="1554480" y="2265680"/>
            <a:ext cx="1625600" cy="52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82470E-6C1E-44C5-96AD-431B96B6EF80}"/>
              </a:ext>
            </a:extLst>
          </p:cNvPr>
          <p:cNvSpPr txBox="1"/>
          <p:nvPr/>
        </p:nvSpPr>
        <p:spPr>
          <a:xfrm>
            <a:off x="5923280" y="2265680"/>
            <a:ext cx="2245360" cy="830997"/>
          </a:xfrm>
          <a:prstGeom prst="rect">
            <a:avLst/>
          </a:prstGeom>
          <a:noFill/>
        </p:spPr>
        <p:txBody>
          <a:bodyPr wrap="square" rtlCol="0">
            <a:spAutoFit/>
          </a:bodyPr>
          <a:lstStyle/>
          <a:p>
            <a:r>
              <a:rPr lang="en-GB" sz="2400" dirty="0">
                <a:solidFill>
                  <a:srgbClr val="0070C0"/>
                </a:solidFill>
              </a:rPr>
              <a:t>row provides % by row variable</a:t>
            </a:r>
            <a:endParaRPr lang="en-KE" sz="2400" dirty="0">
              <a:solidFill>
                <a:srgbClr val="0070C0"/>
              </a:solidFill>
            </a:endParaRPr>
          </a:p>
        </p:txBody>
      </p:sp>
      <p:cxnSp>
        <p:nvCxnSpPr>
          <p:cNvPr id="13" name="Straight Arrow Connector 12">
            <a:extLst>
              <a:ext uri="{FF2B5EF4-FFF2-40B4-BE49-F238E27FC236}">
                <a16:creationId xmlns:a16="http://schemas.microsoft.com/office/drawing/2014/main" id="{127BE049-DE26-4040-8D13-0BCDF5D1E55A}"/>
              </a:ext>
            </a:extLst>
          </p:cNvPr>
          <p:cNvCxnSpPr/>
          <p:nvPr/>
        </p:nvCxnSpPr>
        <p:spPr>
          <a:xfrm flipH="1" flipV="1">
            <a:off x="2468880" y="2265680"/>
            <a:ext cx="3454400" cy="436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246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6EE8B-8C79-40CE-B9B1-171BA17B4539}"/>
              </a:ext>
            </a:extLst>
          </p:cNvPr>
          <p:cNvPicPr>
            <a:picLocks noChangeAspect="1"/>
          </p:cNvPicPr>
          <p:nvPr/>
        </p:nvPicPr>
        <p:blipFill>
          <a:blip r:embed="rId2"/>
          <a:stretch>
            <a:fillRect/>
          </a:stretch>
        </p:blipFill>
        <p:spPr>
          <a:xfrm>
            <a:off x="366077" y="711201"/>
            <a:ext cx="7170077" cy="5793422"/>
          </a:xfrm>
          <a:prstGeom prst="rect">
            <a:avLst/>
          </a:prstGeom>
        </p:spPr>
      </p:pic>
      <p:sp>
        <p:nvSpPr>
          <p:cNvPr id="4" name="TextBox 3">
            <a:extLst>
              <a:ext uri="{FF2B5EF4-FFF2-40B4-BE49-F238E27FC236}">
                <a16:creationId xmlns:a16="http://schemas.microsoft.com/office/drawing/2014/main" id="{5E637FFD-3882-4410-BEE0-80D1ED976B04}"/>
              </a:ext>
            </a:extLst>
          </p:cNvPr>
          <p:cNvSpPr txBox="1"/>
          <p:nvPr/>
        </p:nvSpPr>
        <p:spPr>
          <a:xfrm>
            <a:off x="7874000" y="883920"/>
            <a:ext cx="3840480" cy="830997"/>
          </a:xfrm>
          <a:prstGeom prst="rect">
            <a:avLst/>
          </a:prstGeom>
          <a:noFill/>
        </p:spPr>
        <p:txBody>
          <a:bodyPr wrap="square" rtlCol="0">
            <a:spAutoFit/>
          </a:bodyPr>
          <a:lstStyle/>
          <a:p>
            <a:r>
              <a:rPr lang="en-GB" sz="2400" dirty="0">
                <a:solidFill>
                  <a:srgbClr val="0070C0"/>
                </a:solidFill>
              </a:rPr>
              <a:t>col provides the % by the column variable </a:t>
            </a:r>
            <a:endParaRPr lang="en-KE" sz="2400" dirty="0">
              <a:solidFill>
                <a:srgbClr val="0070C0"/>
              </a:solidFill>
            </a:endParaRPr>
          </a:p>
        </p:txBody>
      </p:sp>
      <p:cxnSp>
        <p:nvCxnSpPr>
          <p:cNvPr id="6" name="Straight Arrow Connector 5">
            <a:extLst>
              <a:ext uri="{FF2B5EF4-FFF2-40B4-BE49-F238E27FC236}">
                <a16:creationId xmlns:a16="http://schemas.microsoft.com/office/drawing/2014/main" id="{0F8C7F6C-AB5B-41A7-B724-3E8D358C0E62}"/>
              </a:ext>
            </a:extLst>
          </p:cNvPr>
          <p:cNvCxnSpPr>
            <a:stCxn id="4" idx="1"/>
          </p:cNvCxnSpPr>
          <p:nvPr/>
        </p:nvCxnSpPr>
        <p:spPr>
          <a:xfrm flipH="1" flipV="1">
            <a:off x="2844800" y="985520"/>
            <a:ext cx="5029200" cy="313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952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2F52-E927-4873-A88B-C18065634045}"/>
              </a:ext>
            </a:extLst>
          </p:cNvPr>
          <p:cNvSpPr>
            <a:spLocks noGrp="1"/>
          </p:cNvSpPr>
          <p:nvPr>
            <p:ph type="title"/>
          </p:nvPr>
        </p:nvSpPr>
        <p:spPr>
          <a:xfrm>
            <a:off x="335280" y="180815"/>
            <a:ext cx="11318240" cy="1325563"/>
          </a:xfrm>
        </p:spPr>
        <p:txBody>
          <a:bodyPr>
            <a:normAutofit/>
          </a:bodyPr>
          <a:lstStyle/>
          <a:p>
            <a:r>
              <a:rPr lang="en-GB" b="1" i="0" u="none" strike="noStrike" baseline="0" dirty="0">
                <a:solidFill>
                  <a:srgbClr val="000000"/>
                </a:solidFill>
                <a:latin typeface="Calibri" panose="020F0502020204030204" pitchFamily="34" charset="0"/>
              </a:rPr>
              <a:t>Exploring data: frequencies and descriptive statistics </a:t>
            </a:r>
            <a:endParaRPr lang="en-KE" dirty="0"/>
          </a:p>
        </p:txBody>
      </p:sp>
      <p:sp>
        <p:nvSpPr>
          <p:cNvPr id="3" name="Content Placeholder 2">
            <a:extLst>
              <a:ext uri="{FF2B5EF4-FFF2-40B4-BE49-F238E27FC236}">
                <a16:creationId xmlns:a16="http://schemas.microsoft.com/office/drawing/2014/main" id="{F3A5AADA-C3BF-49BF-B340-6D8CBBDF92DD}"/>
              </a:ext>
            </a:extLst>
          </p:cNvPr>
          <p:cNvSpPr>
            <a:spLocks noGrp="1"/>
          </p:cNvSpPr>
          <p:nvPr>
            <p:ph idx="1"/>
          </p:nvPr>
        </p:nvSpPr>
        <p:spPr/>
        <p:txBody>
          <a:bodyPr/>
          <a:lstStyle/>
          <a:p>
            <a:endParaRPr lang="en-KE" dirty="0"/>
          </a:p>
        </p:txBody>
      </p:sp>
      <p:pic>
        <p:nvPicPr>
          <p:cNvPr id="5" name="Picture 4">
            <a:extLst>
              <a:ext uri="{FF2B5EF4-FFF2-40B4-BE49-F238E27FC236}">
                <a16:creationId xmlns:a16="http://schemas.microsoft.com/office/drawing/2014/main" id="{393757E5-0853-4BC0-A053-636B4DA763BB}"/>
              </a:ext>
            </a:extLst>
          </p:cNvPr>
          <p:cNvPicPr>
            <a:picLocks noChangeAspect="1"/>
          </p:cNvPicPr>
          <p:nvPr/>
        </p:nvPicPr>
        <p:blipFill>
          <a:blip r:embed="rId2"/>
          <a:stretch>
            <a:fillRect/>
          </a:stretch>
        </p:blipFill>
        <p:spPr>
          <a:xfrm>
            <a:off x="692467" y="1506378"/>
            <a:ext cx="5991225" cy="2143125"/>
          </a:xfrm>
          <a:prstGeom prst="rect">
            <a:avLst/>
          </a:prstGeom>
        </p:spPr>
      </p:pic>
      <p:pic>
        <p:nvPicPr>
          <p:cNvPr id="7" name="Picture 6">
            <a:extLst>
              <a:ext uri="{FF2B5EF4-FFF2-40B4-BE49-F238E27FC236}">
                <a16:creationId xmlns:a16="http://schemas.microsoft.com/office/drawing/2014/main" id="{8C7D61C4-6840-4D74-8F7F-44C7F94FADAA}"/>
              </a:ext>
            </a:extLst>
          </p:cNvPr>
          <p:cNvPicPr>
            <a:picLocks noChangeAspect="1"/>
          </p:cNvPicPr>
          <p:nvPr/>
        </p:nvPicPr>
        <p:blipFill>
          <a:blip r:embed="rId3"/>
          <a:stretch>
            <a:fillRect/>
          </a:stretch>
        </p:blipFill>
        <p:spPr>
          <a:xfrm>
            <a:off x="548005" y="4286885"/>
            <a:ext cx="9429750" cy="1962150"/>
          </a:xfrm>
          <a:prstGeom prst="rect">
            <a:avLst/>
          </a:prstGeom>
        </p:spPr>
      </p:pic>
      <p:sp>
        <p:nvSpPr>
          <p:cNvPr id="8" name="TextBox 7">
            <a:extLst>
              <a:ext uri="{FF2B5EF4-FFF2-40B4-BE49-F238E27FC236}">
                <a16:creationId xmlns:a16="http://schemas.microsoft.com/office/drawing/2014/main" id="{D71E56E1-870B-4430-9EDB-2B1B1A1B11BF}"/>
              </a:ext>
            </a:extLst>
          </p:cNvPr>
          <p:cNvSpPr txBox="1"/>
          <p:nvPr/>
        </p:nvSpPr>
        <p:spPr>
          <a:xfrm>
            <a:off x="8058150" y="1506378"/>
            <a:ext cx="3595370" cy="1015663"/>
          </a:xfrm>
          <a:prstGeom prst="rect">
            <a:avLst/>
          </a:prstGeom>
          <a:noFill/>
        </p:spPr>
        <p:txBody>
          <a:bodyPr wrap="square" rtlCol="0">
            <a:spAutoFit/>
          </a:bodyPr>
          <a:lstStyle/>
          <a:p>
            <a:r>
              <a:rPr lang="en-GB" sz="2000" b="0" i="0" u="none" strike="noStrike" baseline="0" dirty="0">
                <a:solidFill>
                  <a:srgbClr val="0070C0"/>
                </a:solidFill>
                <a:latin typeface="Arial" panose="020B0604020202020204" pitchFamily="34" charset="0"/>
              </a:rPr>
              <a:t>Command </a:t>
            </a:r>
            <a:r>
              <a:rPr lang="en-GB" sz="2000" b="0" i="0" u="none" strike="noStrike" baseline="0" dirty="0">
                <a:solidFill>
                  <a:srgbClr val="0070C0"/>
                </a:solidFill>
                <a:latin typeface="Courier New" panose="02070309020205020404" pitchFamily="49" charset="0"/>
              </a:rPr>
              <a:t>table </a:t>
            </a:r>
            <a:r>
              <a:rPr lang="en-GB" sz="2000" b="0" i="0" u="none" strike="noStrike" baseline="0" dirty="0">
                <a:solidFill>
                  <a:srgbClr val="0070C0"/>
                </a:solidFill>
                <a:latin typeface="Arial" panose="020B0604020202020204" pitchFamily="34" charset="0"/>
              </a:rPr>
              <a:t>produces frequencies and descriptive statistics per category </a:t>
            </a:r>
            <a:endParaRPr lang="en-KE" sz="2000" dirty="0">
              <a:solidFill>
                <a:srgbClr val="0070C0"/>
              </a:solidFill>
            </a:endParaRPr>
          </a:p>
        </p:txBody>
      </p:sp>
      <p:cxnSp>
        <p:nvCxnSpPr>
          <p:cNvPr id="10" name="Straight Arrow Connector 9">
            <a:extLst>
              <a:ext uri="{FF2B5EF4-FFF2-40B4-BE49-F238E27FC236}">
                <a16:creationId xmlns:a16="http://schemas.microsoft.com/office/drawing/2014/main" id="{E277F048-4C46-40C1-AC62-40361D38CF73}"/>
              </a:ext>
            </a:extLst>
          </p:cNvPr>
          <p:cNvCxnSpPr>
            <a:stCxn id="8" idx="1"/>
          </p:cNvCxnSpPr>
          <p:nvPr/>
        </p:nvCxnSpPr>
        <p:spPr>
          <a:xfrm flipH="1" flipV="1">
            <a:off x="1304925" y="1825625"/>
            <a:ext cx="6753225" cy="188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BE7B83-5D23-4866-B7DF-AF3A6973DC4E}"/>
              </a:ext>
            </a:extLst>
          </p:cNvPr>
          <p:cNvCxnSpPr/>
          <p:nvPr/>
        </p:nvCxnSpPr>
        <p:spPr>
          <a:xfrm flipH="1">
            <a:off x="1200150" y="2219325"/>
            <a:ext cx="7038975" cy="2116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693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F8EC6-CAF6-42D8-BDE1-5757F6F3876E}"/>
              </a:ext>
            </a:extLst>
          </p:cNvPr>
          <p:cNvSpPr>
            <a:spLocks noGrp="1"/>
          </p:cNvSpPr>
          <p:nvPr>
            <p:ph type="title"/>
          </p:nvPr>
        </p:nvSpPr>
        <p:spPr>
          <a:xfrm>
            <a:off x="733425" y="88900"/>
            <a:ext cx="10515600" cy="1139825"/>
          </a:xfrm>
        </p:spPr>
        <p:txBody>
          <a:bodyPr>
            <a:normAutofit/>
          </a:bodyPr>
          <a:lstStyle/>
          <a:p>
            <a:r>
              <a:rPr lang="en-GB" b="1" i="0" u="none" strike="noStrike" baseline="0">
                <a:solidFill>
                  <a:srgbClr val="000000"/>
                </a:solidFill>
                <a:latin typeface="Courier New" panose="02070309020205020404" pitchFamily="49" charset="0"/>
              </a:rPr>
              <a:t>summarize </a:t>
            </a:r>
            <a:endParaRPr lang="en-KE" b="1" dirty="0"/>
          </a:p>
        </p:txBody>
      </p:sp>
      <p:sp>
        <p:nvSpPr>
          <p:cNvPr id="3" name="Content Placeholder 2">
            <a:extLst>
              <a:ext uri="{FF2B5EF4-FFF2-40B4-BE49-F238E27FC236}">
                <a16:creationId xmlns:a16="http://schemas.microsoft.com/office/drawing/2014/main" id="{D9F9BEA9-3F43-4954-AC25-6DE4EC8ED822}"/>
              </a:ext>
            </a:extLst>
          </p:cNvPr>
          <p:cNvSpPr>
            <a:spLocks noGrp="1"/>
          </p:cNvSpPr>
          <p:nvPr>
            <p:ph idx="1"/>
          </p:nvPr>
        </p:nvSpPr>
        <p:spPr>
          <a:xfrm>
            <a:off x="485775" y="1400174"/>
            <a:ext cx="10868025" cy="5057775"/>
          </a:xfrm>
        </p:spPr>
        <p:txBody>
          <a:bodyPr>
            <a:normAutofit/>
          </a:bodyPr>
          <a:lstStyle/>
          <a:p>
            <a:pPr marL="0" indent="0">
              <a:buNone/>
            </a:pPr>
            <a:r>
              <a:rPr lang="en-GB" sz="2400" b="0" i="0" u="none" strike="noStrike" baseline="0">
                <a:solidFill>
                  <a:srgbClr val="000000"/>
                </a:solidFill>
                <a:latin typeface="Arial Unicode MS"/>
              </a:rPr>
              <a:t>Type </a:t>
            </a:r>
            <a:r>
              <a:rPr lang="en-GB" sz="2400" b="0" i="0" u="none" strike="noStrike" baseline="0">
                <a:solidFill>
                  <a:srgbClr val="000000"/>
                </a:solidFill>
                <a:latin typeface="Courier New" panose="02070309020205020404" pitchFamily="49" charset="0"/>
              </a:rPr>
              <a:t>summarize </a:t>
            </a:r>
            <a:r>
              <a:rPr lang="en-GB" sz="2400" b="0" i="0" u="none" strike="noStrike" baseline="0">
                <a:solidFill>
                  <a:srgbClr val="000000"/>
                </a:solidFill>
                <a:latin typeface="Arial Unicode MS"/>
              </a:rPr>
              <a:t>to get some basic descriptive statistics. </a:t>
            </a:r>
            <a:endParaRPr lang="en-KE" sz="2400" dirty="0"/>
          </a:p>
        </p:txBody>
      </p:sp>
      <p:pic>
        <p:nvPicPr>
          <p:cNvPr id="5" name="Picture 4">
            <a:extLst>
              <a:ext uri="{FF2B5EF4-FFF2-40B4-BE49-F238E27FC236}">
                <a16:creationId xmlns:a16="http://schemas.microsoft.com/office/drawing/2014/main" id="{AE596E78-AE35-454D-8FA4-C6DBF9A00C01}"/>
              </a:ext>
            </a:extLst>
          </p:cNvPr>
          <p:cNvPicPr>
            <a:picLocks noChangeAspect="1"/>
          </p:cNvPicPr>
          <p:nvPr/>
        </p:nvPicPr>
        <p:blipFill>
          <a:blip r:embed="rId2"/>
          <a:stretch>
            <a:fillRect/>
          </a:stretch>
        </p:blipFill>
        <p:spPr>
          <a:xfrm>
            <a:off x="557212" y="2171700"/>
            <a:ext cx="8943975" cy="1581150"/>
          </a:xfrm>
          <a:prstGeom prst="rect">
            <a:avLst/>
          </a:prstGeom>
        </p:spPr>
      </p:pic>
      <p:pic>
        <p:nvPicPr>
          <p:cNvPr id="7" name="Picture 6">
            <a:extLst>
              <a:ext uri="{FF2B5EF4-FFF2-40B4-BE49-F238E27FC236}">
                <a16:creationId xmlns:a16="http://schemas.microsoft.com/office/drawing/2014/main" id="{41D57A90-5626-4A93-89C5-21CE243D6594}"/>
              </a:ext>
            </a:extLst>
          </p:cNvPr>
          <p:cNvPicPr>
            <a:picLocks noChangeAspect="1"/>
          </p:cNvPicPr>
          <p:nvPr/>
        </p:nvPicPr>
        <p:blipFill>
          <a:blip r:embed="rId3"/>
          <a:stretch>
            <a:fillRect/>
          </a:stretch>
        </p:blipFill>
        <p:spPr>
          <a:xfrm>
            <a:off x="485775" y="4629149"/>
            <a:ext cx="8839200" cy="1828800"/>
          </a:xfrm>
          <a:prstGeom prst="rect">
            <a:avLst/>
          </a:prstGeom>
        </p:spPr>
      </p:pic>
    </p:spTree>
    <p:extLst>
      <p:ext uri="{BB962C8B-B14F-4D97-AF65-F5344CB8AC3E}">
        <p14:creationId xmlns:p14="http://schemas.microsoft.com/office/powerpoint/2010/main" val="771415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61C6-5E34-4339-8517-F1CEB733C7ED}"/>
              </a:ext>
            </a:extLst>
          </p:cNvPr>
          <p:cNvSpPr>
            <a:spLocks noGrp="1"/>
          </p:cNvSpPr>
          <p:nvPr>
            <p:ph type="title"/>
          </p:nvPr>
        </p:nvSpPr>
        <p:spPr>
          <a:xfrm>
            <a:off x="771525" y="117475"/>
            <a:ext cx="10515600" cy="1082675"/>
          </a:xfrm>
        </p:spPr>
        <p:txBody>
          <a:bodyPr/>
          <a:lstStyle/>
          <a:p>
            <a:r>
              <a:rPr lang="en-GB" b="1" i="0" u="none" strike="noStrike" baseline="0" dirty="0" err="1">
                <a:solidFill>
                  <a:srgbClr val="000000"/>
                </a:solidFill>
                <a:latin typeface="Courier New" panose="02070309020205020404" pitchFamily="49" charset="0"/>
              </a:rPr>
              <a:t>bysort</a:t>
            </a:r>
            <a:r>
              <a:rPr lang="en-GB" sz="1800" b="0" i="0" u="none" strike="noStrike" baseline="0" dirty="0">
                <a:solidFill>
                  <a:srgbClr val="000000"/>
                </a:solidFill>
                <a:latin typeface="Courier New" panose="02070309020205020404" pitchFamily="49" charset="0"/>
              </a:rPr>
              <a:t> </a:t>
            </a:r>
            <a:endParaRPr lang="en-KE" dirty="0"/>
          </a:p>
        </p:txBody>
      </p:sp>
      <p:sp>
        <p:nvSpPr>
          <p:cNvPr id="3" name="Content Placeholder 2">
            <a:extLst>
              <a:ext uri="{FF2B5EF4-FFF2-40B4-BE49-F238E27FC236}">
                <a16:creationId xmlns:a16="http://schemas.microsoft.com/office/drawing/2014/main" id="{8CD349A0-1E1D-48B5-A285-785510C708D0}"/>
              </a:ext>
            </a:extLst>
          </p:cNvPr>
          <p:cNvSpPr>
            <a:spLocks noGrp="1"/>
          </p:cNvSpPr>
          <p:nvPr>
            <p:ph idx="1"/>
          </p:nvPr>
        </p:nvSpPr>
        <p:spPr>
          <a:xfrm>
            <a:off x="838200" y="1200150"/>
            <a:ext cx="10515600" cy="4976813"/>
          </a:xfrm>
        </p:spPr>
        <p:txBody>
          <a:bodyPr/>
          <a:lstStyle/>
          <a:p>
            <a:endParaRPr lang="en-KE" dirty="0"/>
          </a:p>
        </p:txBody>
      </p:sp>
      <p:pic>
        <p:nvPicPr>
          <p:cNvPr id="5" name="Picture 4">
            <a:extLst>
              <a:ext uri="{FF2B5EF4-FFF2-40B4-BE49-F238E27FC236}">
                <a16:creationId xmlns:a16="http://schemas.microsoft.com/office/drawing/2014/main" id="{6F23BD0C-EFAA-49D1-ADF7-9D0703432C4A}"/>
              </a:ext>
            </a:extLst>
          </p:cNvPr>
          <p:cNvPicPr>
            <a:picLocks noChangeAspect="1"/>
          </p:cNvPicPr>
          <p:nvPr/>
        </p:nvPicPr>
        <p:blipFill>
          <a:blip r:embed="rId2"/>
          <a:stretch>
            <a:fillRect/>
          </a:stretch>
        </p:blipFill>
        <p:spPr>
          <a:xfrm>
            <a:off x="7176472" y="187960"/>
            <a:ext cx="4583633" cy="6482080"/>
          </a:xfrm>
          <a:prstGeom prst="rect">
            <a:avLst/>
          </a:prstGeom>
        </p:spPr>
      </p:pic>
      <p:sp>
        <p:nvSpPr>
          <p:cNvPr id="6" name="TextBox 5">
            <a:extLst>
              <a:ext uri="{FF2B5EF4-FFF2-40B4-BE49-F238E27FC236}">
                <a16:creationId xmlns:a16="http://schemas.microsoft.com/office/drawing/2014/main" id="{7F96F832-CE29-48EC-B85B-CB4AB941696A}"/>
              </a:ext>
            </a:extLst>
          </p:cNvPr>
          <p:cNvSpPr txBox="1"/>
          <p:nvPr/>
        </p:nvSpPr>
        <p:spPr>
          <a:xfrm>
            <a:off x="571501" y="2124075"/>
            <a:ext cx="4707458" cy="830997"/>
          </a:xfrm>
          <a:prstGeom prst="rect">
            <a:avLst/>
          </a:prstGeom>
          <a:noFill/>
        </p:spPr>
        <p:txBody>
          <a:bodyPr wrap="square" rtlCol="0">
            <a:spAutoFit/>
          </a:bodyPr>
          <a:lstStyle/>
          <a:p>
            <a:r>
              <a:rPr lang="en-GB" sz="2400" i="1" u="sng" dirty="0" err="1">
                <a:solidFill>
                  <a:srgbClr val="0070C0"/>
                </a:solidFill>
              </a:rPr>
              <a:t>bysort</a:t>
            </a:r>
            <a:r>
              <a:rPr lang="en-GB" sz="2400" dirty="0">
                <a:solidFill>
                  <a:srgbClr val="0070C0"/>
                </a:solidFill>
              </a:rPr>
              <a:t> allows to run simple loop by a variable with many categories</a:t>
            </a:r>
            <a:endParaRPr lang="en-KE" sz="2400" dirty="0">
              <a:solidFill>
                <a:srgbClr val="0070C0"/>
              </a:solidFill>
            </a:endParaRPr>
          </a:p>
        </p:txBody>
      </p:sp>
      <p:cxnSp>
        <p:nvCxnSpPr>
          <p:cNvPr id="8" name="Straight Arrow Connector 7">
            <a:extLst>
              <a:ext uri="{FF2B5EF4-FFF2-40B4-BE49-F238E27FC236}">
                <a16:creationId xmlns:a16="http://schemas.microsoft.com/office/drawing/2014/main" id="{3B884B7C-B2DE-49F5-82E9-86E582C4B01F}"/>
              </a:ext>
            </a:extLst>
          </p:cNvPr>
          <p:cNvCxnSpPr>
            <a:stCxn id="6" idx="3"/>
          </p:cNvCxnSpPr>
          <p:nvPr/>
        </p:nvCxnSpPr>
        <p:spPr>
          <a:xfrm flipV="1">
            <a:off x="5278959" y="2514600"/>
            <a:ext cx="1897513" cy="24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846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1BFD-3E4F-45DE-96B1-3F18D5196090}"/>
              </a:ext>
            </a:extLst>
          </p:cNvPr>
          <p:cNvSpPr>
            <a:spLocks noGrp="1"/>
          </p:cNvSpPr>
          <p:nvPr>
            <p:ph type="title"/>
          </p:nvPr>
        </p:nvSpPr>
        <p:spPr>
          <a:xfrm>
            <a:off x="675640" y="141605"/>
            <a:ext cx="10515600" cy="1325563"/>
          </a:xfrm>
        </p:spPr>
        <p:txBody>
          <a:bodyPr/>
          <a:lstStyle/>
          <a:p>
            <a:r>
              <a:rPr lang="en-GB" dirty="0"/>
              <a:t>Conditional statement in </a:t>
            </a:r>
            <a:r>
              <a:rPr lang="en-GB" dirty="0" err="1"/>
              <a:t>stata</a:t>
            </a:r>
            <a:endParaRPr lang="en-KE" dirty="0"/>
          </a:p>
        </p:txBody>
      </p:sp>
      <p:sp>
        <p:nvSpPr>
          <p:cNvPr id="3" name="Content Placeholder 2">
            <a:extLst>
              <a:ext uri="{FF2B5EF4-FFF2-40B4-BE49-F238E27FC236}">
                <a16:creationId xmlns:a16="http://schemas.microsoft.com/office/drawing/2014/main" id="{A5FB30CE-8886-4B66-BDFF-2E0D0B1E467A}"/>
              </a:ext>
            </a:extLst>
          </p:cNvPr>
          <p:cNvSpPr>
            <a:spLocks noGrp="1"/>
          </p:cNvSpPr>
          <p:nvPr>
            <p:ph idx="1"/>
          </p:nvPr>
        </p:nvSpPr>
        <p:spPr>
          <a:xfrm>
            <a:off x="838200" y="1467168"/>
            <a:ext cx="10515600" cy="4709795"/>
          </a:xfrm>
        </p:spPr>
        <p:txBody>
          <a:bodyPr/>
          <a:lstStyle/>
          <a:p>
            <a:r>
              <a:rPr lang="en-GB" b="1" dirty="0"/>
              <a:t>The "if" Suffix</a:t>
            </a:r>
          </a:p>
          <a:p>
            <a:pPr marL="0" indent="0">
              <a:buNone/>
            </a:pPr>
            <a:r>
              <a:rPr lang="en-GB" dirty="0"/>
              <a:t>The “if” command suffix is used to restrict on which data a command is run.</a:t>
            </a:r>
            <a:endParaRPr lang="en-KE" dirty="0"/>
          </a:p>
        </p:txBody>
      </p:sp>
      <p:pic>
        <p:nvPicPr>
          <p:cNvPr id="7" name="Picture 6">
            <a:extLst>
              <a:ext uri="{FF2B5EF4-FFF2-40B4-BE49-F238E27FC236}">
                <a16:creationId xmlns:a16="http://schemas.microsoft.com/office/drawing/2014/main" id="{3A81356F-62FF-48A9-9425-D53CEE0DD09A}"/>
              </a:ext>
            </a:extLst>
          </p:cNvPr>
          <p:cNvPicPr>
            <a:picLocks noChangeAspect="1"/>
          </p:cNvPicPr>
          <p:nvPr/>
        </p:nvPicPr>
        <p:blipFill>
          <a:blip r:embed="rId2"/>
          <a:stretch>
            <a:fillRect/>
          </a:stretch>
        </p:blipFill>
        <p:spPr>
          <a:xfrm>
            <a:off x="2202179" y="2792731"/>
            <a:ext cx="6028874" cy="3504881"/>
          </a:xfrm>
          <a:prstGeom prst="rect">
            <a:avLst/>
          </a:prstGeom>
        </p:spPr>
      </p:pic>
    </p:spTree>
    <p:extLst>
      <p:ext uri="{BB962C8B-B14F-4D97-AF65-F5344CB8AC3E}">
        <p14:creationId xmlns:p14="http://schemas.microsoft.com/office/powerpoint/2010/main" val="4086045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4E4E3-DC09-4AC0-B265-8DE7CDAC097E}"/>
              </a:ext>
            </a:extLst>
          </p:cNvPr>
          <p:cNvPicPr>
            <a:picLocks noChangeAspect="1"/>
          </p:cNvPicPr>
          <p:nvPr/>
        </p:nvPicPr>
        <p:blipFill>
          <a:blip r:embed="rId2"/>
          <a:stretch>
            <a:fillRect/>
          </a:stretch>
        </p:blipFill>
        <p:spPr>
          <a:xfrm>
            <a:off x="278296" y="91440"/>
            <a:ext cx="5269064" cy="3608386"/>
          </a:xfrm>
          <a:prstGeom prst="rect">
            <a:avLst/>
          </a:prstGeom>
        </p:spPr>
      </p:pic>
      <p:pic>
        <p:nvPicPr>
          <p:cNvPr id="5" name="Picture 4">
            <a:extLst>
              <a:ext uri="{FF2B5EF4-FFF2-40B4-BE49-F238E27FC236}">
                <a16:creationId xmlns:a16="http://schemas.microsoft.com/office/drawing/2014/main" id="{E8323BDE-A371-4BDE-89BD-3288E7A992E7}"/>
              </a:ext>
            </a:extLst>
          </p:cNvPr>
          <p:cNvPicPr>
            <a:picLocks noChangeAspect="1"/>
          </p:cNvPicPr>
          <p:nvPr/>
        </p:nvPicPr>
        <p:blipFill>
          <a:blip r:embed="rId3"/>
          <a:stretch>
            <a:fillRect/>
          </a:stretch>
        </p:blipFill>
        <p:spPr>
          <a:xfrm>
            <a:off x="5547360" y="2682240"/>
            <a:ext cx="5878027" cy="4084320"/>
          </a:xfrm>
          <a:prstGeom prst="rect">
            <a:avLst/>
          </a:prstGeom>
        </p:spPr>
      </p:pic>
      <p:sp>
        <p:nvSpPr>
          <p:cNvPr id="6" name="TextBox 5">
            <a:extLst>
              <a:ext uri="{FF2B5EF4-FFF2-40B4-BE49-F238E27FC236}">
                <a16:creationId xmlns:a16="http://schemas.microsoft.com/office/drawing/2014/main" id="{8FA85DE7-7253-4043-83F5-53D0364A41A4}"/>
              </a:ext>
            </a:extLst>
          </p:cNvPr>
          <p:cNvSpPr txBox="1"/>
          <p:nvPr/>
        </p:nvSpPr>
        <p:spPr>
          <a:xfrm>
            <a:off x="5811520" y="335280"/>
            <a:ext cx="6004560" cy="400110"/>
          </a:xfrm>
          <a:prstGeom prst="rect">
            <a:avLst/>
          </a:prstGeom>
          <a:noFill/>
        </p:spPr>
        <p:txBody>
          <a:bodyPr wrap="square" rtlCol="0">
            <a:spAutoFit/>
          </a:bodyPr>
          <a:lstStyle/>
          <a:p>
            <a:r>
              <a:rPr lang="en-GB" sz="2000" dirty="0">
                <a:solidFill>
                  <a:srgbClr val="0070C0"/>
                </a:solidFill>
              </a:rPr>
              <a:t>You can combine two conditions: if and &amp;</a:t>
            </a:r>
            <a:endParaRPr lang="en-KE" sz="2000" dirty="0">
              <a:solidFill>
                <a:srgbClr val="0070C0"/>
              </a:solidFill>
            </a:endParaRPr>
          </a:p>
        </p:txBody>
      </p:sp>
      <p:cxnSp>
        <p:nvCxnSpPr>
          <p:cNvPr id="8" name="Straight Arrow Connector 7">
            <a:extLst>
              <a:ext uri="{FF2B5EF4-FFF2-40B4-BE49-F238E27FC236}">
                <a16:creationId xmlns:a16="http://schemas.microsoft.com/office/drawing/2014/main" id="{051A8C56-3412-4F2C-AB39-86AD1CC0751F}"/>
              </a:ext>
            </a:extLst>
          </p:cNvPr>
          <p:cNvCxnSpPr>
            <a:stCxn id="6" idx="2"/>
          </p:cNvCxnSpPr>
          <p:nvPr/>
        </p:nvCxnSpPr>
        <p:spPr>
          <a:xfrm flipH="1">
            <a:off x="8058150" y="735390"/>
            <a:ext cx="755650" cy="194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151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24A7ED82-D72B-415F-A22A-7AF507AA23DD}"/>
              </a:ext>
            </a:extLst>
          </p:cNvPr>
          <p:cNvPicPr>
            <a:picLocks noChangeAspect="1"/>
          </p:cNvPicPr>
          <p:nvPr/>
        </p:nvPicPr>
        <p:blipFill>
          <a:blip r:embed="rId2"/>
          <a:stretch>
            <a:fillRect/>
          </a:stretch>
        </p:blipFill>
        <p:spPr>
          <a:xfrm>
            <a:off x="643467" y="1084410"/>
            <a:ext cx="10905066" cy="4689179"/>
          </a:xfrm>
          <a:prstGeom prst="rect">
            <a:avLst/>
          </a:prstGeom>
        </p:spPr>
      </p:pic>
    </p:spTree>
    <p:extLst>
      <p:ext uri="{BB962C8B-B14F-4D97-AF65-F5344CB8AC3E}">
        <p14:creationId xmlns:p14="http://schemas.microsoft.com/office/powerpoint/2010/main" val="26751757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1481-5CF6-41B9-A482-9B09DCD5EA27}"/>
              </a:ext>
            </a:extLst>
          </p:cNvPr>
          <p:cNvSpPr>
            <a:spLocks noGrp="1"/>
          </p:cNvSpPr>
          <p:nvPr>
            <p:ph type="title"/>
          </p:nvPr>
        </p:nvSpPr>
        <p:spPr>
          <a:xfrm>
            <a:off x="647700" y="117475"/>
            <a:ext cx="10515600" cy="1325563"/>
          </a:xfrm>
        </p:spPr>
        <p:txBody>
          <a:bodyPr/>
          <a:lstStyle/>
          <a:p>
            <a:r>
              <a:rPr lang="en-GB" dirty="0"/>
              <a:t>Exercise 3</a:t>
            </a:r>
            <a:endParaRPr lang="en-KE" dirty="0"/>
          </a:p>
        </p:txBody>
      </p:sp>
      <p:sp>
        <p:nvSpPr>
          <p:cNvPr id="3" name="Content Placeholder 2">
            <a:extLst>
              <a:ext uri="{FF2B5EF4-FFF2-40B4-BE49-F238E27FC236}">
                <a16:creationId xmlns:a16="http://schemas.microsoft.com/office/drawing/2014/main" id="{A9D9755B-EAB1-471C-A7CA-289BE8970E8E}"/>
              </a:ext>
            </a:extLst>
          </p:cNvPr>
          <p:cNvSpPr>
            <a:spLocks noGrp="1"/>
          </p:cNvSpPr>
          <p:nvPr>
            <p:ph idx="1"/>
          </p:nvPr>
        </p:nvSpPr>
        <p:spPr>
          <a:xfrm>
            <a:off x="838200" y="1443038"/>
            <a:ext cx="10515600" cy="4733925"/>
          </a:xfrm>
        </p:spPr>
        <p:txBody>
          <a:bodyPr/>
          <a:lstStyle/>
          <a:p>
            <a:r>
              <a:rPr lang="en-GB" dirty="0"/>
              <a:t>Read the </a:t>
            </a:r>
            <a:r>
              <a:rPr lang="en-GB" u="sng" dirty="0">
                <a:solidFill>
                  <a:srgbClr val="0070C0"/>
                </a:solidFill>
              </a:rPr>
              <a:t>birth_weight.csv </a:t>
            </a:r>
            <a:r>
              <a:rPr lang="en-GB" dirty="0"/>
              <a:t>dataset.</a:t>
            </a:r>
          </a:p>
          <a:p>
            <a:endParaRPr lang="en-GB" dirty="0"/>
          </a:p>
          <a:p>
            <a:r>
              <a:rPr lang="en-GB" dirty="0"/>
              <a:t>What proportion of children were low birthweight?</a:t>
            </a:r>
          </a:p>
          <a:p>
            <a:r>
              <a:rPr lang="en-GB" dirty="0"/>
              <a:t>What proportion of boys were LBW?</a:t>
            </a:r>
          </a:p>
          <a:p>
            <a:r>
              <a:rPr lang="en-GB" dirty="0"/>
              <a:t>What was the mean age of the mothers?</a:t>
            </a:r>
          </a:p>
          <a:p>
            <a:r>
              <a:rPr lang="en-GB" dirty="0"/>
              <a:t>What was the mean age of mothers in the four ethnic groups?</a:t>
            </a:r>
            <a:endParaRPr lang="en-KE" dirty="0"/>
          </a:p>
        </p:txBody>
      </p:sp>
    </p:spTree>
    <p:extLst>
      <p:ext uri="{BB962C8B-B14F-4D97-AF65-F5344CB8AC3E}">
        <p14:creationId xmlns:p14="http://schemas.microsoft.com/office/powerpoint/2010/main" val="2645179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F2D0B-80F6-4F8B-95E3-5DE20685F61B}"/>
              </a:ext>
            </a:extLst>
          </p:cNvPr>
          <p:cNvSpPr>
            <a:spLocks noGrp="1"/>
          </p:cNvSpPr>
          <p:nvPr>
            <p:ph type="title"/>
          </p:nvPr>
        </p:nvSpPr>
        <p:spPr>
          <a:xfrm>
            <a:off x="838200" y="172085"/>
            <a:ext cx="10515600" cy="955675"/>
          </a:xfrm>
        </p:spPr>
        <p:txBody>
          <a:bodyPr/>
          <a:lstStyle/>
          <a:p>
            <a:r>
              <a:rPr lang="en-GB" dirty="0"/>
              <a:t>Graphs</a:t>
            </a:r>
            <a:endParaRPr lang="en-KE" dirty="0"/>
          </a:p>
        </p:txBody>
      </p:sp>
      <p:sp>
        <p:nvSpPr>
          <p:cNvPr id="3" name="Content Placeholder 2">
            <a:extLst>
              <a:ext uri="{FF2B5EF4-FFF2-40B4-BE49-F238E27FC236}">
                <a16:creationId xmlns:a16="http://schemas.microsoft.com/office/drawing/2014/main" id="{F777935E-3C4A-4713-B2E2-A40BA63DBFD5}"/>
              </a:ext>
            </a:extLst>
          </p:cNvPr>
          <p:cNvSpPr>
            <a:spLocks noGrp="1"/>
          </p:cNvSpPr>
          <p:nvPr>
            <p:ph idx="1"/>
          </p:nvPr>
        </p:nvSpPr>
        <p:spPr>
          <a:xfrm>
            <a:off x="838200" y="1127760"/>
            <a:ext cx="10515600" cy="5558155"/>
          </a:xfrm>
        </p:spPr>
        <p:txBody>
          <a:bodyPr>
            <a:normAutofit/>
          </a:bodyPr>
          <a:lstStyle/>
          <a:p>
            <a:pPr marL="0" indent="0">
              <a:buNone/>
            </a:pPr>
            <a:r>
              <a:rPr lang="en-GB" b="0" i="0" u="none" strike="noStrike" baseline="0" dirty="0">
                <a:solidFill>
                  <a:srgbClr val="000000"/>
                </a:solidFill>
                <a:latin typeface="Calibri" panose="020F0502020204030204" pitchFamily="34" charset="0"/>
              </a:rPr>
              <a:t>Scatterplots are good to explore possible relationships or patterns between variables and to identify outliers. </a:t>
            </a:r>
            <a:endParaRPr lang="en-KE" dirty="0"/>
          </a:p>
        </p:txBody>
      </p:sp>
      <p:pic>
        <p:nvPicPr>
          <p:cNvPr id="5" name="Picture 4">
            <a:extLst>
              <a:ext uri="{FF2B5EF4-FFF2-40B4-BE49-F238E27FC236}">
                <a16:creationId xmlns:a16="http://schemas.microsoft.com/office/drawing/2014/main" id="{3B3F53B2-CEF1-40B5-9CD1-D270AE7CB20E}"/>
              </a:ext>
            </a:extLst>
          </p:cNvPr>
          <p:cNvPicPr>
            <a:picLocks noChangeAspect="1"/>
          </p:cNvPicPr>
          <p:nvPr/>
        </p:nvPicPr>
        <p:blipFill>
          <a:blip r:embed="rId2"/>
          <a:stretch>
            <a:fillRect/>
          </a:stretch>
        </p:blipFill>
        <p:spPr>
          <a:xfrm>
            <a:off x="518160" y="2012950"/>
            <a:ext cx="4267200" cy="504825"/>
          </a:xfrm>
          <a:prstGeom prst="rect">
            <a:avLst/>
          </a:prstGeom>
        </p:spPr>
      </p:pic>
      <p:pic>
        <p:nvPicPr>
          <p:cNvPr id="7" name="Picture 6">
            <a:extLst>
              <a:ext uri="{FF2B5EF4-FFF2-40B4-BE49-F238E27FC236}">
                <a16:creationId xmlns:a16="http://schemas.microsoft.com/office/drawing/2014/main" id="{D86D8579-F625-4AEB-8C15-0648F774EBF2}"/>
              </a:ext>
            </a:extLst>
          </p:cNvPr>
          <p:cNvPicPr>
            <a:picLocks noChangeAspect="1"/>
          </p:cNvPicPr>
          <p:nvPr/>
        </p:nvPicPr>
        <p:blipFill>
          <a:blip r:embed="rId3"/>
          <a:stretch>
            <a:fillRect/>
          </a:stretch>
        </p:blipFill>
        <p:spPr>
          <a:xfrm>
            <a:off x="4970541" y="2003425"/>
            <a:ext cx="6383259" cy="4661408"/>
          </a:xfrm>
          <a:prstGeom prst="rect">
            <a:avLst/>
          </a:prstGeom>
        </p:spPr>
      </p:pic>
    </p:spTree>
    <p:extLst>
      <p:ext uri="{BB962C8B-B14F-4D97-AF65-F5344CB8AC3E}">
        <p14:creationId xmlns:p14="http://schemas.microsoft.com/office/powerpoint/2010/main" val="539803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E35C56-4DD3-4E5B-AAA9-66E97D8A80C7}"/>
              </a:ext>
            </a:extLst>
          </p:cNvPr>
          <p:cNvPicPr>
            <a:picLocks noChangeAspect="1"/>
          </p:cNvPicPr>
          <p:nvPr/>
        </p:nvPicPr>
        <p:blipFill>
          <a:blip r:embed="rId2"/>
          <a:stretch>
            <a:fillRect/>
          </a:stretch>
        </p:blipFill>
        <p:spPr>
          <a:xfrm>
            <a:off x="86995" y="25400"/>
            <a:ext cx="4743450" cy="476250"/>
          </a:xfrm>
          <a:prstGeom prst="rect">
            <a:avLst/>
          </a:prstGeom>
        </p:spPr>
      </p:pic>
      <p:pic>
        <p:nvPicPr>
          <p:cNvPr id="5" name="Picture 4">
            <a:extLst>
              <a:ext uri="{FF2B5EF4-FFF2-40B4-BE49-F238E27FC236}">
                <a16:creationId xmlns:a16="http://schemas.microsoft.com/office/drawing/2014/main" id="{F271738A-2271-4DB6-818E-D0D7D4BE9E86}"/>
              </a:ext>
            </a:extLst>
          </p:cNvPr>
          <p:cNvPicPr>
            <a:picLocks noChangeAspect="1"/>
          </p:cNvPicPr>
          <p:nvPr/>
        </p:nvPicPr>
        <p:blipFill>
          <a:blip r:embed="rId3"/>
          <a:stretch>
            <a:fillRect/>
          </a:stretch>
        </p:blipFill>
        <p:spPr>
          <a:xfrm>
            <a:off x="204216" y="501650"/>
            <a:ext cx="4340839" cy="3169920"/>
          </a:xfrm>
          <a:prstGeom prst="rect">
            <a:avLst/>
          </a:prstGeom>
        </p:spPr>
      </p:pic>
      <p:pic>
        <p:nvPicPr>
          <p:cNvPr id="7" name="Picture 6">
            <a:extLst>
              <a:ext uri="{FF2B5EF4-FFF2-40B4-BE49-F238E27FC236}">
                <a16:creationId xmlns:a16="http://schemas.microsoft.com/office/drawing/2014/main" id="{0B60A802-7AFD-4D19-B311-E328B9B2B87C}"/>
              </a:ext>
            </a:extLst>
          </p:cNvPr>
          <p:cNvPicPr>
            <a:picLocks noChangeAspect="1"/>
          </p:cNvPicPr>
          <p:nvPr/>
        </p:nvPicPr>
        <p:blipFill>
          <a:blip r:embed="rId4"/>
          <a:stretch>
            <a:fillRect/>
          </a:stretch>
        </p:blipFill>
        <p:spPr>
          <a:xfrm>
            <a:off x="314960" y="4992370"/>
            <a:ext cx="4962525" cy="457200"/>
          </a:xfrm>
          <a:prstGeom prst="rect">
            <a:avLst/>
          </a:prstGeom>
        </p:spPr>
      </p:pic>
      <p:pic>
        <p:nvPicPr>
          <p:cNvPr id="9" name="Picture 8">
            <a:extLst>
              <a:ext uri="{FF2B5EF4-FFF2-40B4-BE49-F238E27FC236}">
                <a16:creationId xmlns:a16="http://schemas.microsoft.com/office/drawing/2014/main" id="{028A888C-2007-4F63-BF10-4219399F6E0E}"/>
              </a:ext>
            </a:extLst>
          </p:cNvPr>
          <p:cNvPicPr>
            <a:picLocks noChangeAspect="1"/>
          </p:cNvPicPr>
          <p:nvPr/>
        </p:nvPicPr>
        <p:blipFill>
          <a:blip r:embed="rId5"/>
          <a:stretch>
            <a:fillRect/>
          </a:stretch>
        </p:blipFill>
        <p:spPr>
          <a:xfrm>
            <a:off x="5659120" y="2240576"/>
            <a:ext cx="6217920" cy="4540668"/>
          </a:xfrm>
          <a:prstGeom prst="rect">
            <a:avLst/>
          </a:prstGeom>
        </p:spPr>
      </p:pic>
    </p:spTree>
    <p:extLst>
      <p:ext uri="{BB962C8B-B14F-4D97-AF65-F5344CB8AC3E}">
        <p14:creationId xmlns:p14="http://schemas.microsoft.com/office/powerpoint/2010/main" val="16231998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BFF6C-8899-464C-88EC-7BF6DEB84A2D}"/>
              </a:ext>
            </a:extLst>
          </p:cNvPr>
          <p:cNvPicPr>
            <a:picLocks noChangeAspect="1"/>
          </p:cNvPicPr>
          <p:nvPr/>
        </p:nvPicPr>
        <p:blipFill>
          <a:blip r:embed="rId2"/>
          <a:stretch>
            <a:fillRect/>
          </a:stretch>
        </p:blipFill>
        <p:spPr>
          <a:xfrm>
            <a:off x="119697" y="320357"/>
            <a:ext cx="7705725" cy="466725"/>
          </a:xfrm>
          <a:prstGeom prst="rect">
            <a:avLst/>
          </a:prstGeom>
        </p:spPr>
      </p:pic>
      <p:pic>
        <p:nvPicPr>
          <p:cNvPr id="5" name="Picture 4">
            <a:extLst>
              <a:ext uri="{FF2B5EF4-FFF2-40B4-BE49-F238E27FC236}">
                <a16:creationId xmlns:a16="http://schemas.microsoft.com/office/drawing/2014/main" id="{1770515A-3492-4E11-90A8-97D4F653D5FF}"/>
              </a:ext>
            </a:extLst>
          </p:cNvPr>
          <p:cNvPicPr>
            <a:picLocks noChangeAspect="1"/>
          </p:cNvPicPr>
          <p:nvPr/>
        </p:nvPicPr>
        <p:blipFill>
          <a:blip r:embed="rId3"/>
          <a:stretch>
            <a:fillRect/>
          </a:stretch>
        </p:blipFill>
        <p:spPr>
          <a:xfrm>
            <a:off x="1076960" y="854389"/>
            <a:ext cx="7782560" cy="5683254"/>
          </a:xfrm>
          <a:prstGeom prst="rect">
            <a:avLst/>
          </a:prstGeom>
        </p:spPr>
      </p:pic>
    </p:spTree>
    <p:extLst>
      <p:ext uri="{BB962C8B-B14F-4D97-AF65-F5344CB8AC3E}">
        <p14:creationId xmlns:p14="http://schemas.microsoft.com/office/powerpoint/2010/main" val="616274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14FEE-1C37-4355-9E9C-74645AC18BD1}"/>
              </a:ext>
            </a:extLst>
          </p:cNvPr>
          <p:cNvPicPr>
            <a:picLocks noChangeAspect="1"/>
          </p:cNvPicPr>
          <p:nvPr/>
        </p:nvPicPr>
        <p:blipFill>
          <a:blip r:embed="rId2"/>
          <a:stretch>
            <a:fillRect/>
          </a:stretch>
        </p:blipFill>
        <p:spPr>
          <a:xfrm>
            <a:off x="534352" y="322897"/>
            <a:ext cx="8562975" cy="542925"/>
          </a:xfrm>
          <a:prstGeom prst="rect">
            <a:avLst/>
          </a:prstGeom>
        </p:spPr>
      </p:pic>
      <p:pic>
        <p:nvPicPr>
          <p:cNvPr id="5" name="Picture 4">
            <a:extLst>
              <a:ext uri="{FF2B5EF4-FFF2-40B4-BE49-F238E27FC236}">
                <a16:creationId xmlns:a16="http://schemas.microsoft.com/office/drawing/2014/main" id="{982D82B9-C82B-40CE-BEB6-4F7B6A1E4F3D}"/>
              </a:ext>
            </a:extLst>
          </p:cNvPr>
          <p:cNvPicPr>
            <a:picLocks noChangeAspect="1"/>
          </p:cNvPicPr>
          <p:nvPr/>
        </p:nvPicPr>
        <p:blipFill>
          <a:blip r:embed="rId3"/>
          <a:stretch>
            <a:fillRect/>
          </a:stretch>
        </p:blipFill>
        <p:spPr>
          <a:xfrm>
            <a:off x="1311656" y="865822"/>
            <a:ext cx="8055864" cy="5882837"/>
          </a:xfrm>
          <a:prstGeom prst="rect">
            <a:avLst/>
          </a:prstGeom>
        </p:spPr>
      </p:pic>
    </p:spTree>
    <p:extLst>
      <p:ext uri="{BB962C8B-B14F-4D97-AF65-F5344CB8AC3E}">
        <p14:creationId xmlns:p14="http://schemas.microsoft.com/office/powerpoint/2010/main" val="30917123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1EC0EC-9EF8-46E3-B63D-29D1979A983B}"/>
              </a:ext>
            </a:extLst>
          </p:cNvPr>
          <p:cNvSpPr txBox="1"/>
          <p:nvPr/>
        </p:nvSpPr>
        <p:spPr>
          <a:xfrm>
            <a:off x="406400" y="304800"/>
            <a:ext cx="9926320" cy="830997"/>
          </a:xfrm>
          <a:prstGeom prst="rect">
            <a:avLst/>
          </a:prstGeom>
          <a:noFill/>
        </p:spPr>
        <p:txBody>
          <a:bodyPr wrap="square" rtlCol="0">
            <a:spAutoFit/>
          </a:bodyPr>
          <a:lstStyle/>
          <a:p>
            <a:r>
              <a:rPr lang="en-GB" sz="2400" b="0" i="0" u="none" strike="noStrike" baseline="0" dirty="0">
                <a:solidFill>
                  <a:srgbClr val="000000"/>
                </a:solidFill>
                <a:latin typeface="Calibri" panose="020F0502020204030204" pitchFamily="34" charset="0"/>
              </a:rPr>
              <a:t>Histograms are another good way to visually explore data, especially to check for a normal distribution. Type </a:t>
            </a:r>
            <a:r>
              <a:rPr lang="en-GB" sz="2400" b="0" i="0" u="none" strike="noStrike" baseline="0" dirty="0">
                <a:solidFill>
                  <a:srgbClr val="000000"/>
                </a:solidFill>
                <a:latin typeface="Courier New" panose="02070309020205020404" pitchFamily="49" charset="0"/>
              </a:rPr>
              <a:t>help histogram </a:t>
            </a:r>
            <a:r>
              <a:rPr lang="en-GB" sz="2400" b="0" i="0" u="none" strike="noStrike" baseline="0" dirty="0">
                <a:solidFill>
                  <a:srgbClr val="000000"/>
                </a:solidFill>
                <a:latin typeface="Calibri" panose="020F0502020204030204" pitchFamily="34" charset="0"/>
              </a:rPr>
              <a:t>for details. </a:t>
            </a:r>
            <a:endParaRPr lang="en-KE" sz="2400" dirty="0"/>
          </a:p>
        </p:txBody>
      </p:sp>
      <p:pic>
        <p:nvPicPr>
          <p:cNvPr id="4" name="Picture 3">
            <a:extLst>
              <a:ext uri="{FF2B5EF4-FFF2-40B4-BE49-F238E27FC236}">
                <a16:creationId xmlns:a16="http://schemas.microsoft.com/office/drawing/2014/main" id="{2F744FB5-DA29-422C-A0AA-0BA9FCB914AB}"/>
              </a:ext>
            </a:extLst>
          </p:cNvPr>
          <p:cNvPicPr>
            <a:picLocks noChangeAspect="1"/>
          </p:cNvPicPr>
          <p:nvPr/>
        </p:nvPicPr>
        <p:blipFill>
          <a:blip r:embed="rId2"/>
          <a:stretch>
            <a:fillRect/>
          </a:stretch>
        </p:blipFill>
        <p:spPr>
          <a:xfrm>
            <a:off x="359092" y="1135797"/>
            <a:ext cx="3000375" cy="428625"/>
          </a:xfrm>
          <a:prstGeom prst="rect">
            <a:avLst/>
          </a:prstGeom>
        </p:spPr>
      </p:pic>
      <p:pic>
        <p:nvPicPr>
          <p:cNvPr id="6" name="Picture 5">
            <a:extLst>
              <a:ext uri="{FF2B5EF4-FFF2-40B4-BE49-F238E27FC236}">
                <a16:creationId xmlns:a16="http://schemas.microsoft.com/office/drawing/2014/main" id="{2539EBF3-FD67-411D-ACA4-3551D4A73751}"/>
              </a:ext>
            </a:extLst>
          </p:cNvPr>
          <p:cNvPicPr>
            <a:picLocks noChangeAspect="1"/>
          </p:cNvPicPr>
          <p:nvPr/>
        </p:nvPicPr>
        <p:blipFill>
          <a:blip r:embed="rId3"/>
          <a:stretch>
            <a:fillRect/>
          </a:stretch>
        </p:blipFill>
        <p:spPr>
          <a:xfrm>
            <a:off x="3196906" y="1645921"/>
            <a:ext cx="6719952" cy="4907280"/>
          </a:xfrm>
          <a:prstGeom prst="rect">
            <a:avLst/>
          </a:prstGeom>
        </p:spPr>
      </p:pic>
    </p:spTree>
    <p:extLst>
      <p:ext uri="{BB962C8B-B14F-4D97-AF65-F5344CB8AC3E}">
        <p14:creationId xmlns:p14="http://schemas.microsoft.com/office/powerpoint/2010/main" val="1054405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4F32FE-294C-446E-9139-B3FFCA947988}"/>
              </a:ext>
            </a:extLst>
          </p:cNvPr>
          <p:cNvPicPr>
            <a:picLocks noChangeAspect="1"/>
          </p:cNvPicPr>
          <p:nvPr/>
        </p:nvPicPr>
        <p:blipFill>
          <a:blip r:embed="rId2"/>
          <a:stretch>
            <a:fillRect/>
          </a:stretch>
        </p:blipFill>
        <p:spPr>
          <a:xfrm>
            <a:off x="204470" y="139065"/>
            <a:ext cx="4914900" cy="361950"/>
          </a:xfrm>
          <a:prstGeom prst="rect">
            <a:avLst/>
          </a:prstGeom>
        </p:spPr>
      </p:pic>
      <p:pic>
        <p:nvPicPr>
          <p:cNvPr id="5" name="Picture 4">
            <a:extLst>
              <a:ext uri="{FF2B5EF4-FFF2-40B4-BE49-F238E27FC236}">
                <a16:creationId xmlns:a16="http://schemas.microsoft.com/office/drawing/2014/main" id="{0DF914FF-79E1-4A77-8600-B1BEC0F84C19}"/>
              </a:ext>
            </a:extLst>
          </p:cNvPr>
          <p:cNvPicPr>
            <a:picLocks noChangeAspect="1"/>
          </p:cNvPicPr>
          <p:nvPr/>
        </p:nvPicPr>
        <p:blipFill>
          <a:blip r:embed="rId3"/>
          <a:stretch>
            <a:fillRect/>
          </a:stretch>
        </p:blipFill>
        <p:spPr>
          <a:xfrm>
            <a:off x="1979159" y="845312"/>
            <a:ext cx="8233682" cy="6012688"/>
          </a:xfrm>
          <a:prstGeom prst="rect">
            <a:avLst/>
          </a:prstGeom>
        </p:spPr>
      </p:pic>
    </p:spTree>
    <p:extLst>
      <p:ext uri="{BB962C8B-B14F-4D97-AF65-F5344CB8AC3E}">
        <p14:creationId xmlns:p14="http://schemas.microsoft.com/office/powerpoint/2010/main" val="3660130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C8F8-F9E6-4717-9848-1E859A631BC4}"/>
              </a:ext>
            </a:extLst>
          </p:cNvPr>
          <p:cNvSpPr>
            <a:spLocks noGrp="1"/>
          </p:cNvSpPr>
          <p:nvPr>
            <p:ph type="title"/>
          </p:nvPr>
        </p:nvSpPr>
        <p:spPr>
          <a:xfrm>
            <a:off x="309880" y="61277"/>
            <a:ext cx="10515600" cy="886301"/>
          </a:xfrm>
        </p:spPr>
        <p:txBody>
          <a:bodyPr/>
          <a:lstStyle/>
          <a:p>
            <a:r>
              <a:rPr lang="en-GB" dirty="0"/>
              <a:t>Box plots</a:t>
            </a:r>
            <a:endParaRPr lang="en-KE" dirty="0"/>
          </a:p>
        </p:txBody>
      </p:sp>
      <p:sp>
        <p:nvSpPr>
          <p:cNvPr id="3" name="Content Placeholder 2">
            <a:extLst>
              <a:ext uri="{FF2B5EF4-FFF2-40B4-BE49-F238E27FC236}">
                <a16:creationId xmlns:a16="http://schemas.microsoft.com/office/drawing/2014/main" id="{DAAF2BFC-8355-43FD-9B22-1C997BB83CFF}"/>
              </a:ext>
            </a:extLst>
          </p:cNvPr>
          <p:cNvSpPr>
            <a:spLocks noGrp="1"/>
          </p:cNvSpPr>
          <p:nvPr>
            <p:ph idx="1"/>
          </p:nvPr>
        </p:nvSpPr>
        <p:spPr>
          <a:xfrm>
            <a:off x="838200" y="947578"/>
            <a:ext cx="10515600" cy="5229385"/>
          </a:xfrm>
        </p:spPr>
        <p:txBody>
          <a:bodyPr/>
          <a:lstStyle/>
          <a:p>
            <a:r>
              <a:rPr lang="en-GB" dirty="0"/>
              <a:t>Plots medians</a:t>
            </a:r>
            <a:endParaRPr lang="en-KE" dirty="0"/>
          </a:p>
        </p:txBody>
      </p:sp>
      <p:pic>
        <p:nvPicPr>
          <p:cNvPr id="5" name="Picture 4">
            <a:extLst>
              <a:ext uri="{FF2B5EF4-FFF2-40B4-BE49-F238E27FC236}">
                <a16:creationId xmlns:a16="http://schemas.microsoft.com/office/drawing/2014/main" id="{D2B94F55-CAA2-4ED1-801E-82ACC275922C}"/>
              </a:ext>
            </a:extLst>
          </p:cNvPr>
          <p:cNvPicPr>
            <a:picLocks noChangeAspect="1"/>
          </p:cNvPicPr>
          <p:nvPr/>
        </p:nvPicPr>
        <p:blipFill>
          <a:blip r:embed="rId2"/>
          <a:stretch>
            <a:fillRect/>
          </a:stretch>
        </p:blipFill>
        <p:spPr>
          <a:xfrm>
            <a:off x="203200" y="1433194"/>
            <a:ext cx="9144000" cy="466725"/>
          </a:xfrm>
          <a:prstGeom prst="rect">
            <a:avLst/>
          </a:prstGeom>
        </p:spPr>
      </p:pic>
      <p:pic>
        <p:nvPicPr>
          <p:cNvPr id="7" name="Picture 6">
            <a:extLst>
              <a:ext uri="{FF2B5EF4-FFF2-40B4-BE49-F238E27FC236}">
                <a16:creationId xmlns:a16="http://schemas.microsoft.com/office/drawing/2014/main" id="{ECE32F07-7DFF-41D4-A08F-D5531324F064}"/>
              </a:ext>
            </a:extLst>
          </p:cNvPr>
          <p:cNvPicPr>
            <a:picLocks noChangeAspect="1"/>
          </p:cNvPicPr>
          <p:nvPr/>
        </p:nvPicPr>
        <p:blipFill>
          <a:blip r:embed="rId3"/>
          <a:stretch>
            <a:fillRect/>
          </a:stretch>
        </p:blipFill>
        <p:spPr>
          <a:xfrm>
            <a:off x="2398775" y="2118867"/>
            <a:ext cx="6137741" cy="4482117"/>
          </a:xfrm>
          <a:prstGeom prst="rect">
            <a:avLst/>
          </a:prstGeom>
        </p:spPr>
      </p:pic>
    </p:spTree>
    <p:extLst>
      <p:ext uri="{BB962C8B-B14F-4D97-AF65-F5344CB8AC3E}">
        <p14:creationId xmlns:p14="http://schemas.microsoft.com/office/powerpoint/2010/main" val="763987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F954A-B761-46A0-90C3-45309EE8C61B}"/>
              </a:ext>
            </a:extLst>
          </p:cNvPr>
          <p:cNvSpPr>
            <a:spLocks noGrp="1"/>
          </p:cNvSpPr>
          <p:nvPr>
            <p:ph type="title"/>
          </p:nvPr>
        </p:nvSpPr>
        <p:spPr>
          <a:xfrm>
            <a:off x="665480" y="141605"/>
            <a:ext cx="10515600" cy="1325563"/>
          </a:xfrm>
        </p:spPr>
        <p:txBody>
          <a:bodyPr/>
          <a:lstStyle/>
          <a:p>
            <a:r>
              <a:rPr lang="en-GB" dirty="0"/>
              <a:t>Exercise 4</a:t>
            </a:r>
            <a:endParaRPr lang="en-KE" dirty="0"/>
          </a:p>
        </p:txBody>
      </p:sp>
      <p:sp>
        <p:nvSpPr>
          <p:cNvPr id="3" name="Content Placeholder 2">
            <a:extLst>
              <a:ext uri="{FF2B5EF4-FFF2-40B4-BE49-F238E27FC236}">
                <a16:creationId xmlns:a16="http://schemas.microsoft.com/office/drawing/2014/main" id="{8D4B15C9-AE55-42F3-BA4C-7346B8B170E5}"/>
              </a:ext>
            </a:extLst>
          </p:cNvPr>
          <p:cNvSpPr>
            <a:spLocks noGrp="1"/>
          </p:cNvSpPr>
          <p:nvPr>
            <p:ph idx="1"/>
          </p:nvPr>
        </p:nvSpPr>
        <p:spPr>
          <a:xfrm>
            <a:off x="838200" y="1371600"/>
            <a:ext cx="10515600" cy="5049520"/>
          </a:xfrm>
        </p:spPr>
        <p:txBody>
          <a:bodyPr/>
          <a:lstStyle/>
          <a:p>
            <a:r>
              <a:rPr lang="en-GB" dirty="0"/>
              <a:t>Read the </a:t>
            </a:r>
            <a:r>
              <a:rPr lang="en-GB" u="sng" dirty="0">
                <a:solidFill>
                  <a:srgbClr val="0070C0"/>
                </a:solidFill>
              </a:rPr>
              <a:t>birth_weight.csv </a:t>
            </a:r>
            <a:r>
              <a:rPr lang="en-GB" dirty="0"/>
              <a:t>dataset.</a:t>
            </a:r>
          </a:p>
          <a:p>
            <a:endParaRPr lang="en-GB" dirty="0"/>
          </a:p>
          <a:p>
            <a:r>
              <a:rPr lang="en-GB" dirty="0"/>
              <a:t>Plot scatter plot of </a:t>
            </a:r>
            <a:r>
              <a:rPr lang="en-GB" dirty="0" err="1"/>
              <a:t>bweight</a:t>
            </a:r>
            <a:r>
              <a:rPr lang="en-GB" dirty="0"/>
              <a:t> Vs </a:t>
            </a:r>
            <a:r>
              <a:rPr lang="en-GB" dirty="0" err="1"/>
              <a:t>matage</a:t>
            </a:r>
            <a:r>
              <a:rPr lang="en-GB" dirty="0"/>
              <a:t>. Add a y-axis line for </a:t>
            </a:r>
            <a:r>
              <a:rPr lang="en-GB" dirty="0" err="1"/>
              <a:t>bweight</a:t>
            </a:r>
            <a:r>
              <a:rPr lang="en-GB" dirty="0"/>
              <a:t>=2500</a:t>
            </a:r>
          </a:p>
          <a:p>
            <a:endParaRPr lang="en-GB" dirty="0"/>
          </a:p>
          <a:p>
            <a:r>
              <a:rPr lang="en-GB" dirty="0"/>
              <a:t>Plot a box plot of </a:t>
            </a:r>
            <a:r>
              <a:rPr lang="en-GB" dirty="0" err="1"/>
              <a:t>gestwks</a:t>
            </a:r>
            <a:r>
              <a:rPr lang="en-GB" dirty="0"/>
              <a:t> Vs sex</a:t>
            </a:r>
          </a:p>
          <a:p>
            <a:endParaRPr lang="en-GB" dirty="0"/>
          </a:p>
          <a:p>
            <a:r>
              <a:rPr lang="en-GB" dirty="0"/>
              <a:t>Plot histogram of </a:t>
            </a:r>
            <a:r>
              <a:rPr lang="en-GB" dirty="0" err="1"/>
              <a:t>gestwks</a:t>
            </a:r>
            <a:r>
              <a:rPr lang="en-GB" dirty="0"/>
              <a:t>, add a normal distribution curve</a:t>
            </a:r>
          </a:p>
          <a:p>
            <a:endParaRPr lang="en-GB" dirty="0"/>
          </a:p>
          <a:p>
            <a:endParaRPr lang="en-KE" dirty="0"/>
          </a:p>
        </p:txBody>
      </p:sp>
    </p:spTree>
    <p:extLst>
      <p:ext uri="{BB962C8B-B14F-4D97-AF65-F5344CB8AC3E}">
        <p14:creationId xmlns:p14="http://schemas.microsoft.com/office/powerpoint/2010/main" val="3264092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AD37442E-407C-44AE-B970-476760460D69}"/>
              </a:ext>
            </a:extLst>
          </p:cNvPr>
          <p:cNvPicPr>
            <a:picLocks noChangeAspect="1"/>
          </p:cNvPicPr>
          <p:nvPr/>
        </p:nvPicPr>
        <p:blipFill>
          <a:blip r:embed="rId2"/>
          <a:stretch>
            <a:fillRect/>
          </a:stretch>
        </p:blipFill>
        <p:spPr>
          <a:xfrm>
            <a:off x="643467" y="1016254"/>
            <a:ext cx="10905066" cy="4825490"/>
          </a:xfrm>
          <a:prstGeom prst="rect">
            <a:avLst/>
          </a:prstGeom>
        </p:spPr>
      </p:pic>
    </p:spTree>
    <p:extLst>
      <p:ext uri="{BB962C8B-B14F-4D97-AF65-F5344CB8AC3E}">
        <p14:creationId xmlns:p14="http://schemas.microsoft.com/office/powerpoint/2010/main" val="1362155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DA5592E-AD3D-4C6F-8413-CA0161D574C0}"/>
              </a:ext>
            </a:extLst>
          </p:cNvPr>
          <p:cNvGrpSpPr/>
          <p:nvPr/>
        </p:nvGrpSpPr>
        <p:grpSpPr>
          <a:xfrm>
            <a:off x="111760" y="115408"/>
            <a:ext cx="11976130" cy="6099125"/>
            <a:chOff x="111760" y="115408"/>
            <a:chExt cx="11976130" cy="6099125"/>
          </a:xfrm>
        </p:grpSpPr>
        <p:pic>
          <p:nvPicPr>
            <p:cNvPr id="3" name="Picture 2" descr="Graphical user interface&#10;&#10;Description automatically generated with medium confidence">
              <a:extLst>
                <a:ext uri="{FF2B5EF4-FFF2-40B4-BE49-F238E27FC236}">
                  <a16:creationId xmlns:a16="http://schemas.microsoft.com/office/drawing/2014/main" id="{05F1124A-85D8-48A7-8792-BBCECF54BA15}"/>
                </a:ext>
              </a:extLst>
            </p:cNvPr>
            <p:cNvPicPr>
              <a:picLocks noChangeAspect="1"/>
            </p:cNvPicPr>
            <p:nvPr/>
          </p:nvPicPr>
          <p:blipFill>
            <a:blip r:embed="rId2"/>
            <a:stretch>
              <a:fillRect/>
            </a:stretch>
          </p:blipFill>
          <p:spPr>
            <a:xfrm>
              <a:off x="961375" y="643466"/>
              <a:ext cx="10269250" cy="5571067"/>
            </a:xfrm>
            <a:prstGeom prst="rect">
              <a:avLst/>
            </a:prstGeom>
          </p:spPr>
        </p:pic>
        <p:sp>
          <p:nvSpPr>
            <p:cNvPr id="4" name="TextBox 3">
              <a:extLst>
                <a:ext uri="{FF2B5EF4-FFF2-40B4-BE49-F238E27FC236}">
                  <a16:creationId xmlns:a16="http://schemas.microsoft.com/office/drawing/2014/main" id="{2CE63635-CA66-4EC4-880C-1D355B9664B8}"/>
                </a:ext>
              </a:extLst>
            </p:cNvPr>
            <p:cNvSpPr txBox="1"/>
            <p:nvPr/>
          </p:nvSpPr>
          <p:spPr>
            <a:xfrm>
              <a:off x="6096000" y="2133600"/>
              <a:ext cx="2519680" cy="369332"/>
            </a:xfrm>
            <a:prstGeom prst="rect">
              <a:avLst/>
            </a:prstGeom>
            <a:noFill/>
          </p:spPr>
          <p:txBody>
            <a:bodyPr wrap="square" rtlCol="0">
              <a:spAutoFit/>
            </a:bodyPr>
            <a:lstStyle/>
            <a:p>
              <a:r>
                <a:rPr lang="en-GB" sz="1800" b="1" i="0" u="none" strike="noStrike" baseline="0" dirty="0">
                  <a:solidFill>
                    <a:schemeClr val="accent1"/>
                  </a:solidFill>
                  <a:latin typeface="Calibri" panose="020F0502020204030204" pitchFamily="34" charset="0"/>
                </a:rPr>
                <a:t>Output here </a:t>
              </a:r>
              <a:endParaRPr lang="en-KE" dirty="0">
                <a:solidFill>
                  <a:schemeClr val="accent1"/>
                </a:solidFill>
              </a:endParaRPr>
            </a:p>
          </p:txBody>
        </p:sp>
        <p:sp>
          <p:nvSpPr>
            <p:cNvPr id="5" name="TextBox 4">
              <a:extLst>
                <a:ext uri="{FF2B5EF4-FFF2-40B4-BE49-F238E27FC236}">
                  <a16:creationId xmlns:a16="http://schemas.microsoft.com/office/drawing/2014/main" id="{0EC9F307-87A9-4FFB-8643-358443AB2D0D}"/>
                </a:ext>
              </a:extLst>
            </p:cNvPr>
            <p:cNvSpPr txBox="1"/>
            <p:nvPr/>
          </p:nvSpPr>
          <p:spPr>
            <a:xfrm>
              <a:off x="2966720" y="5699760"/>
              <a:ext cx="2966720" cy="369332"/>
            </a:xfrm>
            <a:prstGeom prst="rect">
              <a:avLst/>
            </a:prstGeom>
            <a:noFill/>
          </p:spPr>
          <p:txBody>
            <a:bodyPr wrap="square" rtlCol="0">
              <a:spAutoFit/>
            </a:bodyPr>
            <a:lstStyle/>
            <a:p>
              <a:r>
                <a:rPr lang="en-GB" sz="1800" b="1" i="0" u="none" strike="noStrike" baseline="0" dirty="0">
                  <a:solidFill>
                    <a:schemeClr val="accent1"/>
                  </a:solidFill>
                  <a:latin typeface="Calibri" panose="020F0502020204030204" pitchFamily="34" charset="0"/>
                </a:rPr>
                <a:t>Write commands here </a:t>
              </a:r>
              <a:endParaRPr lang="en-KE" dirty="0">
                <a:solidFill>
                  <a:schemeClr val="accent1"/>
                </a:solidFill>
              </a:endParaRPr>
            </a:p>
          </p:txBody>
        </p:sp>
        <p:sp>
          <p:nvSpPr>
            <p:cNvPr id="6" name="TextBox 5">
              <a:extLst>
                <a:ext uri="{FF2B5EF4-FFF2-40B4-BE49-F238E27FC236}">
                  <a16:creationId xmlns:a16="http://schemas.microsoft.com/office/drawing/2014/main" id="{B8E1130B-E690-4631-AAF4-B4326797BA6C}"/>
                </a:ext>
              </a:extLst>
            </p:cNvPr>
            <p:cNvSpPr txBox="1"/>
            <p:nvPr/>
          </p:nvSpPr>
          <p:spPr>
            <a:xfrm>
              <a:off x="6908800" y="115408"/>
              <a:ext cx="2519680" cy="646331"/>
            </a:xfrm>
            <a:prstGeom prst="rect">
              <a:avLst/>
            </a:prstGeom>
            <a:noFill/>
          </p:spPr>
          <p:txBody>
            <a:bodyPr wrap="square" rtlCol="0">
              <a:spAutoFit/>
            </a:bodyPr>
            <a:lstStyle/>
            <a:p>
              <a:r>
                <a:rPr lang="en-GB" sz="1800" b="1" i="0" u="none" strike="noStrike" baseline="0" dirty="0">
                  <a:solidFill>
                    <a:schemeClr val="accent1"/>
                  </a:solidFill>
                  <a:latin typeface="Calibri" panose="020F0502020204030204" pitchFamily="34" charset="0"/>
                </a:rPr>
                <a:t>History of commands, this window </a:t>
              </a:r>
              <a:endParaRPr lang="en-KE" dirty="0">
                <a:solidFill>
                  <a:schemeClr val="accent1"/>
                </a:solidFill>
              </a:endParaRPr>
            </a:p>
          </p:txBody>
        </p:sp>
        <p:cxnSp>
          <p:nvCxnSpPr>
            <p:cNvPr id="8" name="Straight Arrow Connector 7">
              <a:extLst>
                <a:ext uri="{FF2B5EF4-FFF2-40B4-BE49-F238E27FC236}">
                  <a16:creationId xmlns:a16="http://schemas.microsoft.com/office/drawing/2014/main" id="{BF9702EF-9D67-4A61-BCA3-608F1086ACCE}"/>
                </a:ext>
              </a:extLst>
            </p:cNvPr>
            <p:cNvCxnSpPr>
              <a:stCxn id="6" idx="1"/>
            </p:cNvCxnSpPr>
            <p:nvPr/>
          </p:nvCxnSpPr>
          <p:spPr>
            <a:xfrm flipH="1">
              <a:off x="1818640" y="438574"/>
              <a:ext cx="5090160" cy="285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16575D-2DC5-4338-9D57-69A9AC7A6FB2}"/>
                </a:ext>
              </a:extLst>
            </p:cNvPr>
            <p:cNvSpPr txBox="1"/>
            <p:nvPr/>
          </p:nvSpPr>
          <p:spPr>
            <a:xfrm>
              <a:off x="10088880" y="115408"/>
              <a:ext cx="1999010" cy="646331"/>
            </a:xfrm>
            <a:prstGeom prst="rect">
              <a:avLst/>
            </a:prstGeom>
            <a:noFill/>
          </p:spPr>
          <p:txBody>
            <a:bodyPr wrap="square" rtlCol="0">
              <a:spAutoFit/>
            </a:bodyPr>
            <a:lstStyle/>
            <a:p>
              <a:r>
                <a:rPr lang="en-GB" sz="1800" b="1" i="0" u="none" strike="noStrike" baseline="0" dirty="0">
                  <a:solidFill>
                    <a:schemeClr val="accent1"/>
                  </a:solidFill>
                  <a:latin typeface="Calibri" panose="020F0502020204030204" pitchFamily="34" charset="0"/>
                </a:rPr>
                <a:t>Variables in dataset here </a:t>
              </a:r>
              <a:endParaRPr lang="en-KE" dirty="0">
                <a:solidFill>
                  <a:schemeClr val="accent1"/>
                </a:solidFill>
              </a:endParaRPr>
            </a:p>
          </p:txBody>
        </p:sp>
        <p:cxnSp>
          <p:nvCxnSpPr>
            <p:cNvPr id="11" name="Straight Arrow Connector 10">
              <a:extLst>
                <a:ext uri="{FF2B5EF4-FFF2-40B4-BE49-F238E27FC236}">
                  <a16:creationId xmlns:a16="http://schemas.microsoft.com/office/drawing/2014/main" id="{8B53A012-335B-48BE-96E8-C730299C03F5}"/>
                </a:ext>
              </a:extLst>
            </p:cNvPr>
            <p:cNvCxnSpPr/>
            <p:nvPr/>
          </p:nvCxnSpPr>
          <p:spPr>
            <a:xfrm flipH="1">
              <a:off x="10668000" y="643466"/>
              <a:ext cx="121920" cy="778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93DF683-61DA-4959-9C00-AE04F7D043B1}"/>
                </a:ext>
              </a:extLst>
            </p:cNvPr>
            <p:cNvSpPr txBox="1"/>
            <p:nvPr/>
          </p:nvSpPr>
          <p:spPr>
            <a:xfrm>
              <a:off x="6837680" y="4135120"/>
              <a:ext cx="2590800" cy="646331"/>
            </a:xfrm>
            <a:prstGeom prst="rect">
              <a:avLst/>
            </a:prstGeom>
            <a:noFill/>
          </p:spPr>
          <p:txBody>
            <a:bodyPr wrap="square" rtlCol="0">
              <a:spAutoFit/>
            </a:bodyPr>
            <a:lstStyle/>
            <a:p>
              <a:r>
                <a:rPr lang="en-GB" sz="1800" b="1" i="0" u="none" strike="noStrike" baseline="0" dirty="0">
                  <a:solidFill>
                    <a:schemeClr val="accent1"/>
                  </a:solidFill>
                  <a:latin typeface="Calibri" panose="020F0502020204030204" pitchFamily="34" charset="0"/>
                </a:rPr>
                <a:t>Property of each variable here </a:t>
              </a:r>
              <a:endParaRPr lang="en-KE" dirty="0">
                <a:solidFill>
                  <a:schemeClr val="accent1"/>
                </a:solidFill>
              </a:endParaRPr>
            </a:p>
          </p:txBody>
        </p:sp>
        <p:cxnSp>
          <p:nvCxnSpPr>
            <p:cNvPr id="14" name="Straight Arrow Connector 13">
              <a:extLst>
                <a:ext uri="{FF2B5EF4-FFF2-40B4-BE49-F238E27FC236}">
                  <a16:creationId xmlns:a16="http://schemas.microsoft.com/office/drawing/2014/main" id="{DAEA235C-F903-46AB-9805-207FEB0F1951}"/>
                </a:ext>
              </a:extLst>
            </p:cNvPr>
            <p:cNvCxnSpPr/>
            <p:nvPr/>
          </p:nvCxnSpPr>
          <p:spPr>
            <a:xfrm>
              <a:off x="9428480" y="4450080"/>
              <a:ext cx="66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4182D5-7D7D-4854-8336-F0F34C1236EC}"/>
                </a:ext>
              </a:extLst>
            </p:cNvPr>
            <p:cNvSpPr txBox="1"/>
            <p:nvPr/>
          </p:nvSpPr>
          <p:spPr>
            <a:xfrm>
              <a:off x="111760" y="5132754"/>
              <a:ext cx="2255520" cy="646331"/>
            </a:xfrm>
            <a:prstGeom prst="rect">
              <a:avLst/>
            </a:prstGeom>
            <a:noFill/>
          </p:spPr>
          <p:txBody>
            <a:bodyPr wrap="square" rtlCol="0">
              <a:spAutoFit/>
            </a:bodyPr>
            <a:lstStyle/>
            <a:p>
              <a:r>
                <a:rPr lang="en-GB" sz="1800" b="1" i="0" u="none" strike="noStrike" baseline="0" dirty="0">
                  <a:solidFill>
                    <a:schemeClr val="accent1"/>
                  </a:solidFill>
                  <a:latin typeface="Calibri" panose="020F0502020204030204" pitchFamily="34" charset="0"/>
                </a:rPr>
                <a:t>Files will be saved here </a:t>
              </a:r>
              <a:endParaRPr lang="en-KE" dirty="0">
                <a:solidFill>
                  <a:schemeClr val="accent1"/>
                </a:solidFill>
              </a:endParaRPr>
            </a:p>
          </p:txBody>
        </p:sp>
        <p:cxnSp>
          <p:nvCxnSpPr>
            <p:cNvPr id="17" name="Straight Arrow Connector 16">
              <a:extLst>
                <a:ext uri="{FF2B5EF4-FFF2-40B4-BE49-F238E27FC236}">
                  <a16:creationId xmlns:a16="http://schemas.microsoft.com/office/drawing/2014/main" id="{A3DB1313-DB73-41B3-A0EF-E0D8A56C645D}"/>
                </a:ext>
              </a:extLst>
            </p:cNvPr>
            <p:cNvCxnSpPr/>
            <p:nvPr/>
          </p:nvCxnSpPr>
          <p:spPr>
            <a:xfrm>
              <a:off x="863600" y="5577840"/>
              <a:ext cx="701040" cy="49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E4DFFD-FEFF-4FB9-BCEC-A2D70F2EB8D7}"/>
                </a:ext>
              </a:extLst>
            </p:cNvPr>
            <p:cNvSpPr txBox="1"/>
            <p:nvPr/>
          </p:nvSpPr>
          <p:spPr>
            <a:xfrm>
              <a:off x="254000" y="116393"/>
              <a:ext cx="3312160" cy="369332"/>
            </a:xfrm>
            <a:prstGeom prst="rect">
              <a:avLst/>
            </a:prstGeom>
            <a:noFill/>
          </p:spPr>
          <p:txBody>
            <a:bodyPr wrap="square" rtlCol="0">
              <a:spAutoFit/>
            </a:bodyPr>
            <a:lstStyle/>
            <a:p>
              <a:r>
                <a:rPr lang="en-GB" dirty="0">
                  <a:solidFill>
                    <a:schemeClr val="accent1"/>
                  </a:solidFill>
                </a:rPr>
                <a:t>Name of dataset</a:t>
              </a:r>
              <a:endParaRPr lang="en-KE" dirty="0">
                <a:solidFill>
                  <a:schemeClr val="accent1"/>
                </a:solidFill>
              </a:endParaRPr>
            </a:p>
          </p:txBody>
        </p:sp>
        <p:cxnSp>
          <p:nvCxnSpPr>
            <p:cNvPr id="20" name="Straight Arrow Connector 19">
              <a:extLst>
                <a:ext uri="{FF2B5EF4-FFF2-40B4-BE49-F238E27FC236}">
                  <a16:creationId xmlns:a16="http://schemas.microsoft.com/office/drawing/2014/main" id="{4331FC61-E615-40C1-B996-B2230A3ADF61}"/>
                </a:ext>
              </a:extLst>
            </p:cNvPr>
            <p:cNvCxnSpPr/>
            <p:nvPr/>
          </p:nvCxnSpPr>
          <p:spPr>
            <a:xfrm>
              <a:off x="1706880" y="498025"/>
              <a:ext cx="0" cy="145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3411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1378</Words>
  <Application>Microsoft Office PowerPoint</Application>
  <PresentationFormat>Widescreen</PresentationFormat>
  <Paragraphs>214</Paragraphs>
  <Slides>78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Arial Unicode MS</vt:lpstr>
      <vt:lpstr>Calibri</vt:lpstr>
      <vt:lpstr>Calibri Light</vt:lpstr>
      <vt:lpstr>Courier New</vt:lpstr>
      <vt:lpstr>LMSans10-Bold</vt:lpstr>
      <vt:lpstr>Lucida Console</vt:lpstr>
      <vt:lpstr>Office Theme</vt:lpstr>
      <vt:lpstr>Introduction to stata</vt:lpstr>
      <vt:lpstr>Outline</vt:lpstr>
      <vt:lpstr>Outline2</vt:lpstr>
      <vt:lpstr>Outline3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do-file</vt:lpstr>
      <vt:lpstr>PowerPoint Presentation</vt:lpstr>
      <vt:lpstr>Save the do-file</vt:lpstr>
      <vt:lpstr>PowerPoint Presentation</vt:lpstr>
      <vt:lpstr>PowerPoint Presentation</vt:lpstr>
      <vt:lpstr>Reading data to stata</vt:lpstr>
      <vt:lpstr>PowerPoint Presentation</vt:lpstr>
      <vt:lpstr>Read data from .csv </vt:lpstr>
      <vt:lpstr>PowerPoint Presentation</vt:lpstr>
      <vt:lpstr>PowerPoint Presentation</vt:lpstr>
      <vt:lpstr>Import other type of data to stata</vt:lpstr>
      <vt:lpstr>PowerPoint Presentation</vt:lpstr>
      <vt:lpstr>Export data out of stata</vt:lpstr>
      <vt:lpstr>PowerPoint Presentation</vt:lpstr>
      <vt:lpstr>Saving data in stata</vt:lpstr>
      <vt:lpstr>PowerPoint Presentation</vt:lpstr>
      <vt:lpstr>Your turn now</vt:lpstr>
      <vt:lpstr>PowerPoint Presentation</vt:lpstr>
      <vt:lpstr>Data management</vt:lpstr>
      <vt:lpstr>Data variables description</vt:lpstr>
      <vt:lpstr>PowerPoint Presentation</vt:lpstr>
      <vt:lpstr>View the variables as spreadsheet</vt:lpstr>
      <vt:lpstr>PowerPoint Presentation</vt:lpstr>
      <vt:lpstr>Remove a variable</vt:lpstr>
      <vt:lpstr>Adding/changing variable labels, type:</vt:lpstr>
      <vt:lpstr>Adding/changing variable labels, type:</vt:lpstr>
      <vt:lpstr>Renaming variables, type: </vt:lpstr>
      <vt:lpstr>Assigning value labels</vt:lpstr>
      <vt:lpstr>Assigning value labels</vt:lpstr>
      <vt:lpstr>PowerPoint Presentation</vt:lpstr>
      <vt:lpstr>Operators and Expressions</vt:lpstr>
      <vt:lpstr>Creating new variables </vt:lpstr>
      <vt:lpstr>PowerPoint Presentation</vt:lpstr>
      <vt:lpstr>PowerPoint Presentation</vt:lpstr>
      <vt:lpstr>Dates</vt:lpstr>
      <vt:lpstr>Exercise 2</vt:lpstr>
      <vt:lpstr>Change variables type</vt:lpstr>
      <vt:lpstr>Merge datasets</vt:lpstr>
      <vt:lpstr>One to one merging</vt:lpstr>
      <vt:lpstr>PowerPoint Presentation</vt:lpstr>
      <vt:lpstr>PowerPoint Presentation</vt:lpstr>
      <vt:lpstr>PowerPoint Presentation</vt:lpstr>
      <vt:lpstr>PowerPoint Presentation</vt:lpstr>
      <vt:lpstr>PowerPoint Presentation</vt:lpstr>
      <vt:lpstr>APPEND </vt:lpstr>
      <vt:lpstr>Summary in stata</vt:lpstr>
      <vt:lpstr>Exploring data</vt:lpstr>
      <vt:lpstr>Contingency tables </vt:lpstr>
      <vt:lpstr>PowerPoint Presentation</vt:lpstr>
      <vt:lpstr>Exploring data: frequencies and descriptive statistics </vt:lpstr>
      <vt:lpstr>summarize </vt:lpstr>
      <vt:lpstr>bysort </vt:lpstr>
      <vt:lpstr>Conditional statement in stata</vt:lpstr>
      <vt:lpstr>PowerPoint Presentation</vt:lpstr>
      <vt:lpstr>Exercise 3</vt:lpstr>
      <vt:lpstr>Graphs</vt:lpstr>
      <vt:lpstr>PowerPoint Presentation</vt:lpstr>
      <vt:lpstr>PowerPoint Presentation</vt:lpstr>
      <vt:lpstr>PowerPoint Presentation</vt:lpstr>
      <vt:lpstr>PowerPoint Presentation</vt:lpstr>
      <vt:lpstr>PowerPoint Presentation</vt:lpstr>
      <vt:lpstr>Box plots</vt:lpstr>
      <vt:lpstr>Exercise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stata</dc:title>
  <dc:creator>Moses Ngari</dc:creator>
  <cp:lastModifiedBy>Moses Ngari</cp:lastModifiedBy>
  <cp:revision>1</cp:revision>
  <dcterms:created xsi:type="dcterms:W3CDTF">2021-03-26T18:42:00Z</dcterms:created>
  <dcterms:modified xsi:type="dcterms:W3CDTF">2021-03-29T18:06:56Z</dcterms:modified>
</cp:coreProperties>
</file>